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4BB8-401C-4143-B187-6B9342911471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ADDC3-8BE0-4917-A3C5-39585F25F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202A-6B8B-4E5A-A547-F6561F320732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4DA2-AD7E-494F-844F-BB434C26C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C510-950B-43E6-892B-607B2A7D4C62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61EE8-ED6C-4881-8104-06B584C0C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3FD16-ED3A-4669-B463-020578D80CA8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52802-91A2-4816-8147-3FB587517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0612D-531B-4696-B8ED-903A0B5C1C1E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D3604-0850-4E2C-973B-2F3D3A456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C902-1338-4E14-B433-BA3C28B927A0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4DCAF-BAB6-4CEF-9186-0D0716B3F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69D4-2CFC-4AF3-9A8E-A0624F22E85B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FACEA-4710-420E-981F-9BBE6770F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EA938-136C-45C6-BD84-15731125E3CD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F52DC-8B97-44C9-98E3-1C9758B6E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F33A6-059A-4AB5-B800-507801B725DB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93BC1-2C26-4C63-86B9-D2F74ABE4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3D045-A9E6-469F-AB3B-4526E76F2173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24EB-1F69-41E8-AE3E-0AB5C53B7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AA9E-4573-4AC9-977C-09F90C10EDB2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571D-B84E-4543-90D5-E2953174B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26A024-92CA-43F0-9F4E-516A74675D3B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6205C1-8786-46DA-BE6F-07406B3F8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8229600" cy="2743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/>
              <a:t>Характеристика стилей семейного </a:t>
            </a:r>
            <a:r>
              <a:rPr lang="ru-RU" sz="5400" dirty="0" smtClean="0"/>
              <a:t>            воспитания</a:t>
            </a:r>
            <a:endParaRPr lang="ru-RU" sz="5400" dirty="0"/>
          </a:p>
        </p:txBody>
      </p:sp>
      <p:pic>
        <p:nvPicPr>
          <p:cNvPr id="13315" name="Рисунок 3" descr="http://psy.1september.ru/2004/28/1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267200"/>
            <a:ext cx="3167063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:\ТАТЬЯНА\КАРТИНКИ\ВЕКТОРНЫЕ\дети и родители\osti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14800"/>
            <a:ext cx="30956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534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533400"/>
                <a:gridCol w="533400"/>
                <a:gridCol w="533400"/>
                <a:gridCol w="457200"/>
                <a:gridCol w="381000"/>
                <a:gridCol w="381000"/>
                <a:gridCol w="457200"/>
                <a:gridCol w="457200"/>
                <a:gridCol w="4572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Стили воспитания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10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демократический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авторитарный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либеральный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индифферентный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олилиния 8"/>
          <p:cNvSpPr/>
          <p:nvPr/>
        </p:nvSpPr>
        <p:spPr>
          <a:xfrm>
            <a:off x="3729038" y="2159000"/>
            <a:ext cx="601662" cy="503238"/>
          </a:xfrm>
          <a:custGeom>
            <a:avLst/>
            <a:gdLst>
              <a:gd name="connsiteX0" fmla="*/ 467360 w 602137"/>
              <a:gd name="connsiteY0" fmla="*/ 56574 h 504217"/>
              <a:gd name="connsiteX1" fmla="*/ 314960 w 602137"/>
              <a:gd name="connsiteY1" fmla="*/ 26094 h 504217"/>
              <a:gd name="connsiteX2" fmla="*/ 132080 w 602137"/>
              <a:gd name="connsiteY2" fmla="*/ 26094 h 504217"/>
              <a:gd name="connsiteX3" fmla="*/ 101600 w 602137"/>
              <a:gd name="connsiteY3" fmla="*/ 56574 h 504217"/>
              <a:gd name="connsiteX4" fmla="*/ 71120 w 602137"/>
              <a:gd name="connsiteY4" fmla="*/ 76894 h 504217"/>
              <a:gd name="connsiteX5" fmla="*/ 40640 w 602137"/>
              <a:gd name="connsiteY5" fmla="*/ 107374 h 504217"/>
              <a:gd name="connsiteX6" fmla="*/ 0 w 602137"/>
              <a:gd name="connsiteY6" fmla="*/ 168334 h 504217"/>
              <a:gd name="connsiteX7" fmla="*/ 10160 w 602137"/>
              <a:gd name="connsiteY7" fmla="*/ 310574 h 504217"/>
              <a:gd name="connsiteX8" fmla="*/ 50800 w 602137"/>
              <a:gd name="connsiteY8" fmla="*/ 422334 h 504217"/>
              <a:gd name="connsiteX9" fmla="*/ 142240 w 602137"/>
              <a:gd name="connsiteY9" fmla="*/ 462974 h 504217"/>
              <a:gd name="connsiteX10" fmla="*/ 172720 w 602137"/>
              <a:gd name="connsiteY10" fmla="*/ 473134 h 504217"/>
              <a:gd name="connsiteX11" fmla="*/ 203200 w 602137"/>
              <a:gd name="connsiteY11" fmla="*/ 483294 h 504217"/>
              <a:gd name="connsiteX12" fmla="*/ 335280 w 602137"/>
              <a:gd name="connsiteY12" fmla="*/ 503614 h 504217"/>
              <a:gd name="connsiteX13" fmla="*/ 436880 w 602137"/>
              <a:gd name="connsiteY13" fmla="*/ 493454 h 504217"/>
              <a:gd name="connsiteX14" fmla="*/ 457200 w 602137"/>
              <a:gd name="connsiteY14" fmla="*/ 462974 h 504217"/>
              <a:gd name="connsiteX15" fmla="*/ 487680 w 602137"/>
              <a:gd name="connsiteY15" fmla="*/ 442654 h 504217"/>
              <a:gd name="connsiteX16" fmla="*/ 558800 w 602137"/>
              <a:gd name="connsiteY16" fmla="*/ 381694 h 504217"/>
              <a:gd name="connsiteX17" fmla="*/ 599440 w 602137"/>
              <a:gd name="connsiteY17" fmla="*/ 320734 h 504217"/>
              <a:gd name="connsiteX18" fmla="*/ 579120 w 602137"/>
              <a:gd name="connsiteY18" fmla="*/ 198814 h 504217"/>
              <a:gd name="connsiteX19" fmla="*/ 538480 w 602137"/>
              <a:gd name="connsiteY19" fmla="*/ 137854 h 504217"/>
              <a:gd name="connsiteX20" fmla="*/ 528320 w 602137"/>
              <a:gd name="connsiteY20" fmla="*/ 107374 h 504217"/>
              <a:gd name="connsiteX21" fmla="*/ 457200 w 602137"/>
              <a:gd name="connsiteY21" fmla="*/ 87054 h 504217"/>
              <a:gd name="connsiteX22" fmla="*/ 416560 w 602137"/>
              <a:gd name="connsiteY22" fmla="*/ 46414 h 50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2137" h="504217">
                <a:moveTo>
                  <a:pt x="467360" y="56574"/>
                </a:moveTo>
                <a:cubicBezTo>
                  <a:pt x="377306" y="26556"/>
                  <a:pt x="427688" y="38619"/>
                  <a:pt x="314960" y="26094"/>
                </a:cubicBezTo>
                <a:cubicBezTo>
                  <a:pt x="245785" y="3036"/>
                  <a:pt x="249502" y="0"/>
                  <a:pt x="132080" y="26094"/>
                </a:cubicBezTo>
                <a:cubicBezTo>
                  <a:pt x="118054" y="29211"/>
                  <a:pt x="112638" y="47376"/>
                  <a:pt x="101600" y="56574"/>
                </a:cubicBezTo>
                <a:cubicBezTo>
                  <a:pt x="92219" y="64391"/>
                  <a:pt x="80501" y="69077"/>
                  <a:pt x="71120" y="76894"/>
                </a:cubicBezTo>
                <a:cubicBezTo>
                  <a:pt x="60082" y="86092"/>
                  <a:pt x="49461" y="96032"/>
                  <a:pt x="40640" y="107374"/>
                </a:cubicBezTo>
                <a:cubicBezTo>
                  <a:pt x="25647" y="126651"/>
                  <a:pt x="0" y="168334"/>
                  <a:pt x="0" y="168334"/>
                </a:cubicBezTo>
                <a:cubicBezTo>
                  <a:pt x="3387" y="215747"/>
                  <a:pt x="3738" y="263476"/>
                  <a:pt x="10160" y="310574"/>
                </a:cubicBezTo>
                <a:cubicBezTo>
                  <a:pt x="14722" y="344029"/>
                  <a:pt x="23174" y="394708"/>
                  <a:pt x="50800" y="422334"/>
                </a:cubicBezTo>
                <a:cubicBezTo>
                  <a:pt x="74951" y="446485"/>
                  <a:pt x="112059" y="452914"/>
                  <a:pt x="142240" y="462974"/>
                </a:cubicBezTo>
                <a:lnTo>
                  <a:pt x="172720" y="473134"/>
                </a:lnTo>
                <a:cubicBezTo>
                  <a:pt x="182880" y="476521"/>
                  <a:pt x="192615" y="481666"/>
                  <a:pt x="203200" y="483294"/>
                </a:cubicBezTo>
                <a:lnTo>
                  <a:pt x="335280" y="503614"/>
                </a:lnTo>
                <a:cubicBezTo>
                  <a:pt x="369147" y="500227"/>
                  <a:pt x="404591" y="504217"/>
                  <a:pt x="436880" y="493454"/>
                </a:cubicBezTo>
                <a:cubicBezTo>
                  <a:pt x="448464" y="489593"/>
                  <a:pt x="448566" y="471608"/>
                  <a:pt x="457200" y="462974"/>
                </a:cubicBezTo>
                <a:cubicBezTo>
                  <a:pt x="465834" y="454340"/>
                  <a:pt x="479046" y="451288"/>
                  <a:pt x="487680" y="442654"/>
                </a:cubicBezTo>
                <a:cubicBezTo>
                  <a:pt x="553626" y="376708"/>
                  <a:pt x="479421" y="421384"/>
                  <a:pt x="558800" y="381694"/>
                </a:cubicBezTo>
                <a:cubicBezTo>
                  <a:pt x="572347" y="361374"/>
                  <a:pt x="602137" y="345006"/>
                  <a:pt x="599440" y="320734"/>
                </a:cubicBezTo>
                <a:cubicBezTo>
                  <a:pt x="597575" y="303947"/>
                  <a:pt x="595668" y="228601"/>
                  <a:pt x="579120" y="198814"/>
                </a:cubicBezTo>
                <a:cubicBezTo>
                  <a:pt x="567260" y="177466"/>
                  <a:pt x="546203" y="161022"/>
                  <a:pt x="538480" y="137854"/>
                </a:cubicBezTo>
                <a:cubicBezTo>
                  <a:pt x="535093" y="127694"/>
                  <a:pt x="535893" y="114947"/>
                  <a:pt x="528320" y="107374"/>
                </a:cubicBezTo>
                <a:cubicBezTo>
                  <a:pt x="523461" y="102515"/>
                  <a:pt x="457552" y="87142"/>
                  <a:pt x="457200" y="87054"/>
                </a:cubicBezTo>
                <a:lnTo>
                  <a:pt x="416560" y="46414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4860925" y="2162175"/>
            <a:ext cx="466725" cy="479425"/>
          </a:xfrm>
          <a:custGeom>
            <a:avLst/>
            <a:gdLst>
              <a:gd name="connsiteX0" fmla="*/ 371246 w 465932"/>
              <a:gd name="connsiteY0" fmla="*/ 62192 h 478752"/>
              <a:gd name="connsiteX1" fmla="*/ 300126 w 465932"/>
              <a:gd name="connsiteY1" fmla="*/ 41872 h 478752"/>
              <a:gd name="connsiteX2" fmla="*/ 269646 w 465932"/>
              <a:gd name="connsiteY2" fmla="*/ 31712 h 478752"/>
              <a:gd name="connsiteX3" fmla="*/ 147726 w 465932"/>
              <a:gd name="connsiteY3" fmla="*/ 11392 h 478752"/>
              <a:gd name="connsiteX4" fmla="*/ 35966 w 465932"/>
              <a:gd name="connsiteY4" fmla="*/ 21552 h 478752"/>
              <a:gd name="connsiteX5" fmla="*/ 5486 w 465932"/>
              <a:gd name="connsiteY5" fmla="*/ 41872 h 478752"/>
              <a:gd name="connsiteX6" fmla="*/ 15646 w 465932"/>
              <a:gd name="connsiteY6" fmla="*/ 133312 h 478752"/>
              <a:gd name="connsiteX7" fmla="*/ 35966 w 465932"/>
              <a:gd name="connsiteY7" fmla="*/ 356832 h 478752"/>
              <a:gd name="connsiteX8" fmla="*/ 46126 w 465932"/>
              <a:gd name="connsiteY8" fmla="*/ 387312 h 478752"/>
              <a:gd name="connsiteX9" fmla="*/ 107086 w 465932"/>
              <a:gd name="connsiteY9" fmla="*/ 427952 h 478752"/>
              <a:gd name="connsiteX10" fmla="*/ 178206 w 465932"/>
              <a:gd name="connsiteY10" fmla="*/ 478752 h 478752"/>
              <a:gd name="connsiteX11" fmla="*/ 279806 w 465932"/>
              <a:gd name="connsiteY11" fmla="*/ 468592 h 478752"/>
              <a:gd name="connsiteX12" fmla="*/ 310286 w 465932"/>
              <a:gd name="connsiteY12" fmla="*/ 458432 h 478752"/>
              <a:gd name="connsiteX13" fmla="*/ 361086 w 465932"/>
              <a:gd name="connsiteY13" fmla="*/ 397472 h 478752"/>
              <a:gd name="connsiteX14" fmla="*/ 381406 w 465932"/>
              <a:gd name="connsiteY14" fmla="*/ 356832 h 478752"/>
              <a:gd name="connsiteX15" fmla="*/ 411886 w 465932"/>
              <a:gd name="connsiteY15" fmla="*/ 336512 h 478752"/>
              <a:gd name="connsiteX16" fmla="*/ 422046 w 465932"/>
              <a:gd name="connsiteY16" fmla="*/ 295872 h 478752"/>
              <a:gd name="connsiteX17" fmla="*/ 452526 w 465932"/>
              <a:gd name="connsiteY17" fmla="*/ 265392 h 478752"/>
              <a:gd name="connsiteX18" fmla="*/ 462686 w 465932"/>
              <a:gd name="connsiteY18" fmla="*/ 153632 h 478752"/>
              <a:gd name="connsiteX19" fmla="*/ 452526 w 465932"/>
              <a:gd name="connsiteY19" fmla="*/ 92672 h 478752"/>
              <a:gd name="connsiteX20" fmla="*/ 401726 w 465932"/>
              <a:gd name="connsiteY20" fmla="*/ 82512 h 478752"/>
              <a:gd name="connsiteX21" fmla="*/ 361086 w 465932"/>
              <a:gd name="connsiteY21" fmla="*/ 72352 h 478752"/>
              <a:gd name="connsiteX22" fmla="*/ 371246 w 465932"/>
              <a:gd name="connsiteY22" fmla="*/ 62192 h 47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5932" h="478752">
                <a:moveTo>
                  <a:pt x="371246" y="62192"/>
                </a:moveTo>
                <a:cubicBezTo>
                  <a:pt x="361086" y="57112"/>
                  <a:pt x="389428" y="67387"/>
                  <a:pt x="300126" y="41872"/>
                </a:cubicBezTo>
                <a:cubicBezTo>
                  <a:pt x="289828" y="38930"/>
                  <a:pt x="280183" y="33628"/>
                  <a:pt x="269646" y="31712"/>
                </a:cubicBezTo>
                <a:cubicBezTo>
                  <a:pt x="95230" y="0"/>
                  <a:pt x="255399" y="38310"/>
                  <a:pt x="147726" y="11392"/>
                </a:cubicBezTo>
                <a:cubicBezTo>
                  <a:pt x="110473" y="14779"/>
                  <a:pt x="72543" y="13714"/>
                  <a:pt x="35966" y="21552"/>
                </a:cubicBezTo>
                <a:cubicBezTo>
                  <a:pt x="24026" y="24111"/>
                  <a:pt x="7670" y="29858"/>
                  <a:pt x="5486" y="41872"/>
                </a:cubicBezTo>
                <a:cubicBezTo>
                  <a:pt x="0" y="72045"/>
                  <a:pt x="12692" y="102787"/>
                  <a:pt x="15646" y="133312"/>
                </a:cubicBezTo>
                <a:cubicBezTo>
                  <a:pt x="22852" y="207778"/>
                  <a:pt x="27052" y="282551"/>
                  <a:pt x="35966" y="356832"/>
                </a:cubicBezTo>
                <a:cubicBezTo>
                  <a:pt x="37242" y="367465"/>
                  <a:pt x="38553" y="379739"/>
                  <a:pt x="46126" y="387312"/>
                </a:cubicBezTo>
                <a:cubicBezTo>
                  <a:pt x="63395" y="404581"/>
                  <a:pt x="87549" y="413299"/>
                  <a:pt x="107086" y="427952"/>
                </a:cubicBezTo>
                <a:cubicBezTo>
                  <a:pt x="157495" y="465758"/>
                  <a:pt x="133637" y="449039"/>
                  <a:pt x="178206" y="478752"/>
                </a:cubicBezTo>
                <a:cubicBezTo>
                  <a:pt x="212073" y="475365"/>
                  <a:pt x="246166" y="473767"/>
                  <a:pt x="279806" y="468592"/>
                </a:cubicBezTo>
                <a:cubicBezTo>
                  <a:pt x="290391" y="466964"/>
                  <a:pt x="301375" y="464373"/>
                  <a:pt x="310286" y="458432"/>
                </a:cubicBezTo>
                <a:cubicBezTo>
                  <a:pt x="329683" y="445501"/>
                  <a:pt x="349552" y="417656"/>
                  <a:pt x="361086" y="397472"/>
                </a:cubicBezTo>
                <a:cubicBezTo>
                  <a:pt x="368600" y="384322"/>
                  <a:pt x="371710" y="368467"/>
                  <a:pt x="381406" y="356832"/>
                </a:cubicBezTo>
                <a:cubicBezTo>
                  <a:pt x="389223" y="347451"/>
                  <a:pt x="401726" y="343285"/>
                  <a:pt x="411886" y="336512"/>
                </a:cubicBezTo>
                <a:cubicBezTo>
                  <a:pt x="415273" y="322965"/>
                  <a:pt x="415118" y="307996"/>
                  <a:pt x="422046" y="295872"/>
                </a:cubicBezTo>
                <a:cubicBezTo>
                  <a:pt x="429175" y="283397"/>
                  <a:pt x="448579" y="279208"/>
                  <a:pt x="452526" y="265392"/>
                </a:cubicBezTo>
                <a:cubicBezTo>
                  <a:pt x="462802" y="229424"/>
                  <a:pt x="459299" y="190885"/>
                  <a:pt x="462686" y="153632"/>
                </a:cubicBezTo>
                <a:cubicBezTo>
                  <a:pt x="459299" y="133312"/>
                  <a:pt x="465932" y="108313"/>
                  <a:pt x="452526" y="92672"/>
                </a:cubicBezTo>
                <a:cubicBezTo>
                  <a:pt x="441288" y="79561"/>
                  <a:pt x="418583" y="86258"/>
                  <a:pt x="401726" y="82512"/>
                </a:cubicBezTo>
                <a:cubicBezTo>
                  <a:pt x="388095" y="79483"/>
                  <a:pt x="374778" y="75090"/>
                  <a:pt x="361086" y="72352"/>
                </a:cubicBezTo>
                <a:cubicBezTo>
                  <a:pt x="357765" y="71688"/>
                  <a:pt x="381406" y="67272"/>
                  <a:pt x="371246" y="62192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364163" y="2138363"/>
            <a:ext cx="508000" cy="503237"/>
          </a:xfrm>
          <a:custGeom>
            <a:avLst/>
            <a:gdLst>
              <a:gd name="connsiteX0" fmla="*/ 366310 w 508550"/>
              <a:gd name="connsiteY0" fmla="*/ 35224 h 502584"/>
              <a:gd name="connsiteX1" fmla="*/ 285030 w 508550"/>
              <a:gd name="connsiteY1" fmla="*/ 14904 h 502584"/>
              <a:gd name="connsiteX2" fmla="*/ 234230 w 508550"/>
              <a:gd name="connsiteY2" fmla="*/ 4744 h 502584"/>
              <a:gd name="connsiteX3" fmla="*/ 71670 w 508550"/>
              <a:gd name="connsiteY3" fmla="*/ 75864 h 502584"/>
              <a:gd name="connsiteX4" fmla="*/ 61510 w 508550"/>
              <a:gd name="connsiteY4" fmla="*/ 116504 h 502584"/>
              <a:gd name="connsiteX5" fmla="*/ 20870 w 508550"/>
              <a:gd name="connsiteY5" fmla="*/ 187624 h 502584"/>
              <a:gd name="connsiteX6" fmla="*/ 31030 w 508550"/>
              <a:gd name="connsiteY6" fmla="*/ 340024 h 502584"/>
              <a:gd name="connsiteX7" fmla="*/ 51350 w 508550"/>
              <a:gd name="connsiteY7" fmla="*/ 370504 h 502584"/>
              <a:gd name="connsiteX8" fmla="*/ 81830 w 508550"/>
              <a:gd name="connsiteY8" fmla="*/ 411144 h 502584"/>
              <a:gd name="connsiteX9" fmla="*/ 112310 w 508550"/>
              <a:gd name="connsiteY9" fmla="*/ 431464 h 502584"/>
              <a:gd name="connsiteX10" fmla="*/ 142790 w 508550"/>
              <a:gd name="connsiteY10" fmla="*/ 461944 h 502584"/>
              <a:gd name="connsiteX11" fmla="*/ 203750 w 508550"/>
              <a:gd name="connsiteY11" fmla="*/ 502584 h 502584"/>
              <a:gd name="connsiteX12" fmla="*/ 335830 w 508550"/>
              <a:gd name="connsiteY12" fmla="*/ 482264 h 502584"/>
              <a:gd name="connsiteX13" fmla="*/ 396790 w 508550"/>
              <a:gd name="connsiteY13" fmla="*/ 441624 h 502584"/>
              <a:gd name="connsiteX14" fmla="*/ 406950 w 508550"/>
              <a:gd name="connsiteY14" fmla="*/ 411144 h 502584"/>
              <a:gd name="connsiteX15" fmla="*/ 437430 w 508550"/>
              <a:gd name="connsiteY15" fmla="*/ 400984 h 502584"/>
              <a:gd name="connsiteX16" fmla="*/ 467910 w 508550"/>
              <a:gd name="connsiteY16" fmla="*/ 370504 h 502584"/>
              <a:gd name="connsiteX17" fmla="*/ 488230 w 508550"/>
              <a:gd name="connsiteY17" fmla="*/ 340024 h 502584"/>
              <a:gd name="connsiteX18" fmla="*/ 508550 w 508550"/>
              <a:gd name="connsiteY18" fmla="*/ 279064 h 502584"/>
              <a:gd name="connsiteX19" fmla="*/ 498390 w 508550"/>
              <a:gd name="connsiteY19" fmla="*/ 146984 h 502584"/>
              <a:gd name="connsiteX20" fmla="*/ 478070 w 508550"/>
              <a:gd name="connsiteY20" fmla="*/ 116504 h 502584"/>
              <a:gd name="connsiteX21" fmla="*/ 467910 w 508550"/>
              <a:gd name="connsiteY21" fmla="*/ 75864 h 502584"/>
              <a:gd name="connsiteX22" fmla="*/ 457750 w 508550"/>
              <a:gd name="connsiteY22" fmla="*/ 45384 h 502584"/>
              <a:gd name="connsiteX23" fmla="*/ 356150 w 508550"/>
              <a:gd name="connsiteY23" fmla="*/ 14904 h 502584"/>
              <a:gd name="connsiteX24" fmla="*/ 305350 w 508550"/>
              <a:gd name="connsiteY24" fmla="*/ 14904 h 50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8550" h="502584">
                <a:moveTo>
                  <a:pt x="366310" y="35224"/>
                </a:moveTo>
                <a:lnTo>
                  <a:pt x="285030" y="14904"/>
                </a:lnTo>
                <a:cubicBezTo>
                  <a:pt x="268204" y="11021"/>
                  <a:pt x="250834" y="0"/>
                  <a:pt x="234230" y="4744"/>
                </a:cubicBezTo>
                <a:cubicBezTo>
                  <a:pt x="177360" y="20993"/>
                  <a:pt x="125857" y="52157"/>
                  <a:pt x="71670" y="75864"/>
                </a:cubicBezTo>
                <a:cubicBezTo>
                  <a:pt x="68283" y="89411"/>
                  <a:pt x="67755" y="104015"/>
                  <a:pt x="61510" y="116504"/>
                </a:cubicBezTo>
                <a:cubicBezTo>
                  <a:pt x="0" y="239523"/>
                  <a:pt x="51946" y="94397"/>
                  <a:pt x="20870" y="187624"/>
                </a:cubicBezTo>
                <a:cubicBezTo>
                  <a:pt x="24257" y="238424"/>
                  <a:pt x="22660" y="289804"/>
                  <a:pt x="31030" y="340024"/>
                </a:cubicBezTo>
                <a:cubicBezTo>
                  <a:pt x="33037" y="352069"/>
                  <a:pt x="44253" y="360568"/>
                  <a:pt x="51350" y="370504"/>
                </a:cubicBezTo>
                <a:cubicBezTo>
                  <a:pt x="61192" y="384283"/>
                  <a:pt x="69856" y="399170"/>
                  <a:pt x="81830" y="411144"/>
                </a:cubicBezTo>
                <a:cubicBezTo>
                  <a:pt x="90464" y="419778"/>
                  <a:pt x="102929" y="423647"/>
                  <a:pt x="112310" y="431464"/>
                </a:cubicBezTo>
                <a:cubicBezTo>
                  <a:pt x="123348" y="440662"/>
                  <a:pt x="131448" y="453123"/>
                  <a:pt x="142790" y="461944"/>
                </a:cubicBezTo>
                <a:cubicBezTo>
                  <a:pt x="162067" y="476937"/>
                  <a:pt x="203750" y="502584"/>
                  <a:pt x="203750" y="502584"/>
                </a:cubicBezTo>
                <a:cubicBezTo>
                  <a:pt x="218698" y="501089"/>
                  <a:pt x="303680" y="500125"/>
                  <a:pt x="335830" y="482264"/>
                </a:cubicBezTo>
                <a:cubicBezTo>
                  <a:pt x="357178" y="470404"/>
                  <a:pt x="396790" y="441624"/>
                  <a:pt x="396790" y="441624"/>
                </a:cubicBezTo>
                <a:cubicBezTo>
                  <a:pt x="400177" y="431464"/>
                  <a:pt x="399377" y="418717"/>
                  <a:pt x="406950" y="411144"/>
                </a:cubicBezTo>
                <a:cubicBezTo>
                  <a:pt x="414523" y="403571"/>
                  <a:pt x="428519" y="406925"/>
                  <a:pt x="437430" y="400984"/>
                </a:cubicBezTo>
                <a:cubicBezTo>
                  <a:pt x="449385" y="393014"/>
                  <a:pt x="458712" y="381542"/>
                  <a:pt x="467910" y="370504"/>
                </a:cubicBezTo>
                <a:cubicBezTo>
                  <a:pt x="475727" y="361123"/>
                  <a:pt x="483271" y="351182"/>
                  <a:pt x="488230" y="340024"/>
                </a:cubicBezTo>
                <a:cubicBezTo>
                  <a:pt x="496929" y="320451"/>
                  <a:pt x="508550" y="279064"/>
                  <a:pt x="508550" y="279064"/>
                </a:cubicBezTo>
                <a:cubicBezTo>
                  <a:pt x="505163" y="235037"/>
                  <a:pt x="506528" y="190384"/>
                  <a:pt x="498390" y="146984"/>
                </a:cubicBezTo>
                <a:cubicBezTo>
                  <a:pt x="496140" y="134982"/>
                  <a:pt x="482880" y="127727"/>
                  <a:pt x="478070" y="116504"/>
                </a:cubicBezTo>
                <a:cubicBezTo>
                  <a:pt x="472569" y="103669"/>
                  <a:pt x="471746" y="89290"/>
                  <a:pt x="467910" y="75864"/>
                </a:cubicBezTo>
                <a:cubicBezTo>
                  <a:pt x="464968" y="65566"/>
                  <a:pt x="466465" y="51609"/>
                  <a:pt x="457750" y="45384"/>
                </a:cubicBezTo>
                <a:cubicBezTo>
                  <a:pt x="452104" y="41351"/>
                  <a:pt x="372873" y="16762"/>
                  <a:pt x="356150" y="14904"/>
                </a:cubicBezTo>
                <a:cubicBezTo>
                  <a:pt x="339320" y="13034"/>
                  <a:pt x="322283" y="14904"/>
                  <a:pt x="305350" y="1490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848350" y="2163763"/>
            <a:ext cx="390525" cy="457200"/>
          </a:xfrm>
          <a:custGeom>
            <a:avLst/>
            <a:gdLst>
              <a:gd name="connsiteX0" fmla="*/ 328552 w 389512"/>
              <a:gd name="connsiteY0" fmla="*/ 51825 h 458225"/>
              <a:gd name="connsiteX1" fmla="*/ 298072 w 389512"/>
              <a:gd name="connsiteY1" fmla="*/ 21345 h 458225"/>
              <a:gd name="connsiteX2" fmla="*/ 226952 w 389512"/>
              <a:gd name="connsiteY2" fmla="*/ 1025 h 458225"/>
              <a:gd name="connsiteX3" fmla="*/ 64392 w 389512"/>
              <a:gd name="connsiteY3" fmla="*/ 11185 h 458225"/>
              <a:gd name="connsiteX4" fmla="*/ 33912 w 389512"/>
              <a:gd name="connsiteY4" fmla="*/ 41665 h 458225"/>
              <a:gd name="connsiteX5" fmla="*/ 3432 w 389512"/>
              <a:gd name="connsiteY5" fmla="*/ 122945 h 458225"/>
              <a:gd name="connsiteX6" fmla="*/ 23752 w 389512"/>
              <a:gd name="connsiteY6" fmla="*/ 295665 h 458225"/>
              <a:gd name="connsiteX7" fmla="*/ 44072 w 389512"/>
              <a:gd name="connsiteY7" fmla="*/ 336305 h 458225"/>
              <a:gd name="connsiteX8" fmla="*/ 64392 w 389512"/>
              <a:gd name="connsiteY8" fmla="*/ 407425 h 458225"/>
              <a:gd name="connsiteX9" fmla="*/ 125352 w 389512"/>
              <a:gd name="connsiteY9" fmla="*/ 458225 h 458225"/>
              <a:gd name="connsiteX10" fmla="*/ 206632 w 389512"/>
              <a:gd name="connsiteY10" fmla="*/ 448065 h 458225"/>
              <a:gd name="connsiteX11" fmla="*/ 237112 w 389512"/>
              <a:gd name="connsiteY11" fmla="*/ 427745 h 458225"/>
              <a:gd name="connsiteX12" fmla="*/ 298072 w 389512"/>
              <a:gd name="connsiteY12" fmla="*/ 376945 h 458225"/>
              <a:gd name="connsiteX13" fmla="*/ 328552 w 389512"/>
              <a:gd name="connsiteY13" fmla="*/ 366785 h 458225"/>
              <a:gd name="connsiteX14" fmla="*/ 389512 w 389512"/>
              <a:gd name="connsiteY14" fmla="*/ 326145 h 458225"/>
              <a:gd name="connsiteX15" fmla="*/ 379352 w 389512"/>
              <a:gd name="connsiteY15" fmla="*/ 133105 h 458225"/>
              <a:gd name="connsiteX16" fmla="*/ 369192 w 389512"/>
              <a:gd name="connsiteY16" fmla="*/ 102625 h 458225"/>
              <a:gd name="connsiteX17" fmla="*/ 318392 w 389512"/>
              <a:gd name="connsiteY17" fmla="*/ 41665 h 458225"/>
              <a:gd name="connsiteX18" fmla="*/ 287912 w 389512"/>
              <a:gd name="connsiteY18" fmla="*/ 21345 h 45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9512" h="458225">
                <a:moveTo>
                  <a:pt x="328552" y="51825"/>
                </a:moveTo>
                <a:cubicBezTo>
                  <a:pt x="318392" y="41665"/>
                  <a:pt x="310027" y="29315"/>
                  <a:pt x="298072" y="21345"/>
                </a:cubicBezTo>
                <a:cubicBezTo>
                  <a:pt x="289327" y="15515"/>
                  <a:pt x="232371" y="2380"/>
                  <a:pt x="226952" y="1025"/>
                </a:cubicBezTo>
                <a:cubicBezTo>
                  <a:pt x="172765" y="4412"/>
                  <a:pt x="117520" y="0"/>
                  <a:pt x="64392" y="11185"/>
                </a:cubicBezTo>
                <a:cubicBezTo>
                  <a:pt x="50332" y="14145"/>
                  <a:pt x="41527" y="29481"/>
                  <a:pt x="33912" y="41665"/>
                </a:cubicBezTo>
                <a:cubicBezTo>
                  <a:pt x="25234" y="55549"/>
                  <a:pt x="10187" y="102680"/>
                  <a:pt x="3432" y="122945"/>
                </a:cubicBezTo>
                <a:cubicBezTo>
                  <a:pt x="7966" y="186418"/>
                  <a:pt x="0" y="240243"/>
                  <a:pt x="23752" y="295665"/>
                </a:cubicBezTo>
                <a:cubicBezTo>
                  <a:pt x="29718" y="309586"/>
                  <a:pt x="38754" y="322124"/>
                  <a:pt x="44072" y="336305"/>
                </a:cubicBezTo>
                <a:cubicBezTo>
                  <a:pt x="46975" y="344047"/>
                  <a:pt x="57374" y="396898"/>
                  <a:pt x="64392" y="407425"/>
                </a:cubicBezTo>
                <a:cubicBezTo>
                  <a:pt x="80038" y="430894"/>
                  <a:pt x="102861" y="443231"/>
                  <a:pt x="125352" y="458225"/>
                </a:cubicBezTo>
                <a:cubicBezTo>
                  <a:pt x="152445" y="454838"/>
                  <a:pt x="180290" y="455249"/>
                  <a:pt x="206632" y="448065"/>
                </a:cubicBezTo>
                <a:cubicBezTo>
                  <a:pt x="218413" y="444852"/>
                  <a:pt x="227731" y="435562"/>
                  <a:pt x="237112" y="427745"/>
                </a:cubicBezTo>
                <a:cubicBezTo>
                  <a:pt x="270817" y="399658"/>
                  <a:pt x="260234" y="395864"/>
                  <a:pt x="298072" y="376945"/>
                </a:cubicBezTo>
                <a:cubicBezTo>
                  <a:pt x="307651" y="372156"/>
                  <a:pt x="319190" y="371986"/>
                  <a:pt x="328552" y="366785"/>
                </a:cubicBezTo>
                <a:cubicBezTo>
                  <a:pt x="349900" y="354925"/>
                  <a:pt x="389512" y="326145"/>
                  <a:pt x="389512" y="326145"/>
                </a:cubicBezTo>
                <a:cubicBezTo>
                  <a:pt x="386125" y="261798"/>
                  <a:pt x="385186" y="197276"/>
                  <a:pt x="379352" y="133105"/>
                </a:cubicBezTo>
                <a:cubicBezTo>
                  <a:pt x="378382" y="122439"/>
                  <a:pt x="373981" y="112204"/>
                  <a:pt x="369192" y="102625"/>
                </a:cubicBezTo>
                <a:cubicBezTo>
                  <a:pt x="357775" y="79791"/>
                  <a:pt x="337652" y="57715"/>
                  <a:pt x="318392" y="41665"/>
                </a:cubicBezTo>
                <a:cubicBezTo>
                  <a:pt x="309011" y="33848"/>
                  <a:pt x="287912" y="21345"/>
                  <a:pt x="287912" y="2134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7081838" y="2154238"/>
            <a:ext cx="363537" cy="466725"/>
          </a:xfrm>
          <a:custGeom>
            <a:avLst/>
            <a:gdLst>
              <a:gd name="connsiteX0" fmla="*/ 182880 w 363194"/>
              <a:gd name="connsiteY0" fmla="*/ 50800 h 467360"/>
              <a:gd name="connsiteX1" fmla="*/ 40640 w 363194"/>
              <a:gd name="connsiteY1" fmla="*/ 40640 h 467360"/>
              <a:gd name="connsiteX2" fmla="*/ 20320 w 363194"/>
              <a:gd name="connsiteY2" fmla="*/ 81280 h 467360"/>
              <a:gd name="connsiteX3" fmla="*/ 0 w 363194"/>
              <a:gd name="connsiteY3" fmla="*/ 111760 h 467360"/>
              <a:gd name="connsiteX4" fmla="*/ 10160 w 363194"/>
              <a:gd name="connsiteY4" fmla="*/ 335280 h 467360"/>
              <a:gd name="connsiteX5" fmla="*/ 20320 w 363194"/>
              <a:gd name="connsiteY5" fmla="*/ 365760 h 467360"/>
              <a:gd name="connsiteX6" fmla="*/ 50800 w 363194"/>
              <a:gd name="connsiteY6" fmla="*/ 375920 h 467360"/>
              <a:gd name="connsiteX7" fmla="*/ 71120 w 363194"/>
              <a:gd name="connsiteY7" fmla="*/ 416560 h 467360"/>
              <a:gd name="connsiteX8" fmla="*/ 101600 w 363194"/>
              <a:gd name="connsiteY8" fmla="*/ 426720 h 467360"/>
              <a:gd name="connsiteX9" fmla="*/ 152400 w 363194"/>
              <a:gd name="connsiteY9" fmla="*/ 436880 h 467360"/>
              <a:gd name="connsiteX10" fmla="*/ 213360 w 363194"/>
              <a:gd name="connsiteY10" fmla="*/ 467360 h 467360"/>
              <a:gd name="connsiteX11" fmla="*/ 264160 w 363194"/>
              <a:gd name="connsiteY11" fmla="*/ 457200 h 467360"/>
              <a:gd name="connsiteX12" fmla="*/ 325120 w 363194"/>
              <a:gd name="connsiteY12" fmla="*/ 416560 h 467360"/>
              <a:gd name="connsiteX13" fmla="*/ 345440 w 363194"/>
              <a:gd name="connsiteY13" fmla="*/ 386080 h 467360"/>
              <a:gd name="connsiteX14" fmla="*/ 355600 w 363194"/>
              <a:gd name="connsiteY14" fmla="*/ 345440 h 467360"/>
              <a:gd name="connsiteX15" fmla="*/ 345440 w 363194"/>
              <a:gd name="connsiteY15" fmla="*/ 91440 h 467360"/>
              <a:gd name="connsiteX16" fmla="*/ 294640 w 363194"/>
              <a:gd name="connsiteY16" fmla="*/ 60960 h 467360"/>
              <a:gd name="connsiteX17" fmla="*/ 254000 w 363194"/>
              <a:gd name="connsiteY17" fmla="*/ 40640 h 467360"/>
              <a:gd name="connsiteX18" fmla="*/ 193040 w 363194"/>
              <a:gd name="connsiteY18" fmla="*/ 0 h 467360"/>
              <a:gd name="connsiteX19" fmla="*/ 132080 w 363194"/>
              <a:gd name="connsiteY19" fmla="*/ 0 h 46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3194" h="467360">
                <a:moveTo>
                  <a:pt x="182880" y="50800"/>
                </a:moveTo>
                <a:cubicBezTo>
                  <a:pt x="129733" y="24226"/>
                  <a:pt x="117006" y="8821"/>
                  <a:pt x="40640" y="40640"/>
                </a:cubicBezTo>
                <a:cubicBezTo>
                  <a:pt x="26659" y="46465"/>
                  <a:pt x="27834" y="68130"/>
                  <a:pt x="20320" y="81280"/>
                </a:cubicBezTo>
                <a:cubicBezTo>
                  <a:pt x="14262" y="91882"/>
                  <a:pt x="6773" y="101600"/>
                  <a:pt x="0" y="111760"/>
                </a:cubicBezTo>
                <a:cubicBezTo>
                  <a:pt x="3387" y="186267"/>
                  <a:pt x="4212" y="260934"/>
                  <a:pt x="10160" y="335280"/>
                </a:cubicBezTo>
                <a:cubicBezTo>
                  <a:pt x="11014" y="345955"/>
                  <a:pt x="12747" y="358187"/>
                  <a:pt x="20320" y="365760"/>
                </a:cubicBezTo>
                <a:cubicBezTo>
                  <a:pt x="27893" y="373333"/>
                  <a:pt x="40640" y="372533"/>
                  <a:pt x="50800" y="375920"/>
                </a:cubicBezTo>
                <a:cubicBezTo>
                  <a:pt x="57573" y="389467"/>
                  <a:pt x="60410" y="405850"/>
                  <a:pt x="71120" y="416560"/>
                </a:cubicBezTo>
                <a:cubicBezTo>
                  <a:pt x="78693" y="424133"/>
                  <a:pt x="91210" y="424123"/>
                  <a:pt x="101600" y="426720"/>
                </a:cubicBezTo>
                <a:cubicBezTo>
                  <a:pt x="118353" y="430908"/>
                  <a:pt x="135647" y="432692"/>
                  <a:pt x="152400" y="436880"/>
                </a:cubicBezTo>
                <a:cubicBezTo>
                  <a:pt x="186051" y="445293"/>
                  <a:pt x="183561" y="447494"/>
                  <a:pt x="213360" y="467360"/>
                </a:cubicBezTo>
                <a:cubicBezTo>
                  <a:pt x="230293" y="463973"/>
                  <a:pt x="248439" y="464346"/>
                  <a:pt x="264160" y="457200"/>
                </a:cubicBezTo>
                <a:cubicBezTo>
                  <a:pt x="286393" y="447094"/>
                  <a:pt x="325120" y="416560"/>
                  <a:pt x="325120" y="416560"/>
                </a:cubicBezTo>
                <a:cubicBezTo>
                  <a:pt x="331893" y="406400"/>
                  <a:pt x="340630" y="397303"/>
                  <a:pt x="345440" y="386080"/>
                </a:cubicBezTo>
                <a:cubicBezTo>
                  <a:pt x="350941" y="373245"/>
                  <a:pt x="355600" y="359404"/>
                  <a:pt x="355600" y="345440"/>
                </a:cubicBezTo>
                <a:cubicBezTo>
                  <a:pt x="355600" y="260706"/>
                  <a:pt x="363194" y="174293"/>
                  <a:pt x="345440" y="91440"/>
                </a:cubicBezTo>
                <a:cubicBezTo>
                  <a:pt x="341302" y="72131"/>
                  <a:pt x="311902" y="70550"/>
                  <a:pt x="294640" y="60960"/>
                </a:cubicBezTo>
                <a:cubicBezTo>
                  <a:pt x="281400" y="53605"/>
                  <a:pt x="266987" y="48432"/>
                  <a:pt x="254000" y="40640"/>
                </a:cubicBezTo>
                <a:cubicBezTo>
                  <a:pt x="233059" y="28075"/>
                  <a:pt x="217462" y="0"/>
                  <a:pt x="193040" y="0"/>
                </a:cubicBezTo>
                <a:lnTo>
                  <a:pt x="132080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7521575" y="2100263"/>
            <a:ext cx="577850" cy="528637"/>
          </a:xfrm>
          <a:custGeom>
            <a:avLst/>
            <a:gdLst>
              <a:gd name="connsiteX0" fmla="*/ 372829 w 577843"/>
              <a:gd name="connsiteY0" fmla="*/ 22420 h 528421"/>
              <a:gd name="connsiteX1" fmla="*/ 189949 w 577843"/>
              <a:gd name="connsiteY1" fmla="*/ 22420 h 528421"/>
              <a:gd name="connsiteX2" fmla="*/ 128989 w 577843"/>
              <a:gd name="connsiteY2" fmla="*/ 52900 h 528421"/>
              <a:gd name="connsiteX3" fmla="*/ 78189 w 577843"/>
              <a:gd name="connsiteY3" fmla="*/ 63060 h 528421"/>
              <a:gd name="connsiteX4" fmla="*/ 47709 w 577843"/>
              <a:gd name="connsiteY4" fmla="*/ 83380 h 528421"/>
              <a:gd name="connsiteX5" fmla="*/ 17229 w 577843"/>
              <a:gd name="connsiteY5" fmla="*/ 205300 h 528421"/>
              <a:gd name="connsiteX6" fmla="*/ 7069 w 577843"/>
              <a:gd name="connsiteY6" fmla="*/ 235780 h 528421"/>
              <a:gd name="connsiteX7" fmla="*/ 17229 w 577843"/>
              <a:gd name="connsiteY7" fmla="*/ 378020 h 528421"/>
              <a:gd name="connsiteX8" fmla="*/ 118829 w 577843"/>
              <a:gd name="connsiteY8" fmla="*/ 438980 h 528421"/>
              <a:gd name="connsiteX9" fmla="*/ 179789 w 577843"/>
              <a:gd name="connsiteY9" fmla="*/ 459300 h 528421"/>
              <a:gd name="connsiteX10" fmla="*/ 200109 w 577843"/>
              <a:gd name="connsiteY10" fmla="*/ 489780 h 528421"/>
              <a:gd name="connsiteX11" fmla="*/ 464269 w 577843"/>
              <a:gd name="connsiteY11" fmla="*/ 499940 h 528421"/>
              <a:gd name="connsiteX12" fmla="*/ 545549 w 577843"/>
              <a:gd name="connsiteY12" fmla="*/ 428820 h 528421"/>
              <a:gd name="connsiteX13" fmla="*/ 565869 w 577843"/>
              <a:gd name="connsiteY13" fmla="*/ 367860 h 528421"/>
              <a:gd name="connsiteX14" fmla="*/ 576029 w 577843"/>
              <a:gd name="connsiteY14" fmla="*/ 337380 h 528421"/>
              <a:gd name="connsiteX15" fmla="*/ 565869 w 577843"/>
              <a:gd name="connsiteY15" fmla="*/ 154500 h 528421"/>
              <a:gd name="connsiteX16" fmla="*/ 535389 w 577843"/>
              <a:gd name="connsiteY16" fmla="*/ 134180 h 528421"/>
              <a:gd name="connsiteX17" fmla="*/ 484589 w 577843"/>
              <a:gd name="connsiteY17" fmla="*/ 93540 h 528421"/>
              <a:gd name="connsiteX18" fmla="*/ 454109 w 577843"/>
              <a:gd name="connsiteY18" fmla="*/ 73220 h 528421"/>
              <a:gd name="connsiteX19" fmla="*/ 423629 w 577843"/>
              <a:gd name="connsiteY19" fmla="*/ 63060 h 528421"/>
              <a:gd name="connsiteX20" fmla="*/ 393149 w 577843"/>
              <a:gd name="connsiteY20" fmla="*/ 42740 h 528421"/>
              <a:gd name="connsiteX21" fmla="*/ 362669 w 577843"/>
              <a:gd name="connsiteY21" fmla="*/ 32580 h 528421"/>
              <a:gd name="connsiteX22" fmla="*/ 291549 w 577843"/>
              <a:gd name="connsiteY22" fmla="*/ 2100 h 528421"/>
              <a:gd name="connsiteX23" fmla="*/ 240749 w 577843"/>
              <a:gd name="connsiteY23" fmla="*/ 2100 h 52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7843" h="528421">
                <a:moveTo>
                  <a:pt x="372829" y="22420"/>
                </a:moveTo>
                <a:cubicBezTo>
                  <a:pt x="299181" y="4008"/>
                  <a:pt x="301498" y="110"/>
                  <a:pt x="189949" y="22420"/>
                </a:cubicBezTo>
                <a:cubicBezTo>
                  <a:pt x="167672" y="26875"/>
                  <a:pt x="150340" y="45136"/>
                  <a:pt x="128989" y="52900"/>
                </a:cubicBezTo>
                <a:cubicBezTo>
                  <a:pt x="112760" y="58801"/>
                  <a:pt x="95122" y="59673"/>
                  <a:pt x="78189" y="63060"/>
                </a:cubicBezTo>
                <a:cubicBezTo>
                  <a:pt x="68029" y="69833"/>
                  <a:pt x="55526" y="73999"/>
                  <a:pt x="47709" y="83380"/>
                </a:cubicBezTo>
                <a:cubicBezTo>
                  <a:pt x="17348" y="119813"/>
                  <a:pt x="25356" y="160602"/>
                  <a:pt x="17229" y="205300"/>
                </a:cubicBezTo>
                <a:cubicBezTo>
                  <a:pt x="15313" y="215837"/>
                  <a:pt x="10456" y="225620"/>
                  <a:pt x="7069" y="235780"/>
                </a:cubicBezTo>
                <a:cubicBezTo>
                  <a:pt x="10456" y="283193"/>
                  <a:pt x="0" y="333718"/>
                  <a:pt x="17229" y="378020"/>
                </a:cubicBezTo>
                <a:cubicBezTo>
                  <a:pt x="21623" y="389319"/>
                  <a:pt x="99242" y="431145"/>
                  <a:pt x="118829" y="438980"/>
                </a:cubicBezTo>
                <a:cubicBezTo>
                  <a:pt x="138716" y="446935"/>
                  <a:pt x="179789" y="459300"/>
                  <a:pt x="179789" y="459300"/>
                </a:cubicBezTo>
                <a:cubicBezTo>
                  <a:pt x="186562" y="469460"/>
                  <a:pt x="189187" y="484319"/>
                  <a:pt x="200109" y="489780"/>
                </a:cubicBezTo>
                <a:cubicBezTo>
                  <a:pt x="277390" y="528421"/>
                  <a:pt x="391737" y="503970"/>
                  <a:pt x="464269" y="499940"/>
                </a:cubicBezTo>
                <a:cubicBezTo>
                  <a:pt x="506083" y="474852"/>
                  <a:pt x="523377" y="473164"/>
                  <a:pt x="545549" y="428820"/>
                </a:cubicBezTo>
                <a:cubicBezTo>
                  <a:pt x="555128" y="409662"/>
                  <a:pt x="559096" y="388180"/>
                  <a:pt x="565869" y="367860"/>
                </a:cubicBezTo>
                <a:lnTo>
                  <a:pt x="576029" y="337380"/>
                </a:lnTo>
                <a:cubicBezTo>
                  <a:pt x="572642" y="276420"/>
                  <a:pt x="577843" y="214368"/>
                  <a:pt x="565869" y="154500"/>
                </a:cubicBezTo>
                <a:cubicBezTo>
                  <a:pt x="563474" y="142526"/>
                  <a:pt x="544023" y="142814"/>
                  <a:pt x="535389" y="134180"/>
                </a:cubicBezTo>
                <a:cubicBezTo>
                  <a:pt x="466881" y="65672"/>
                  <a:pt x="563707" y="133099"/>
                  <a:pt x="484589" y="93540"/>
                </a:cubicBezTo>
                <a:cubicBezTo>
                  <a:pt x="473667" y="88079"/>
                  <a:pt x="465031" y="78681"/>
                  <a:pt x="454109" y="73220"/>
                </a:cubicBezTo>
                <a:cubicBezTo>
                  <a:pt x="444530" y="68431"/>
                  <a:pt x="433208" y="67849"/>
                  <a:pt x="423629" y="63060"/>
                </a:cubicBezTo>
                <a:cubicBezTo>
                  <a:pt x="412707" y="57599"/>
                  <a:pt x="404071" y="48201"/>
                  <a:pt x="393149" y="42740"/>
                </a:cubicBezTo>
                <a:cubicBezTo>
                  <a:pt x="383570" y="37951"/>
                  <a:pt x="372513" y="36799"/>
                  <a:pt x="362669" y="32580"/>
                </a:cubicBezTo>
                <a:cubicBezTo>
                  <a:pt x="344161" y="24648"/>
                  <a:pt x="313974" y="4903"/>
                  <a:pt x="291549" y="2100"/>
                </a:cubicBezTo>
                <a:cubicBezTo>
                  <a:pt x="274746" y="0"/>
                  <a:pt x="257682" y="2100"/>
                  <a:pt x="240749" y="21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466725" y="2006600"/>
            <a:ext cx="2882900" cy="736600"/>
          </a:xfrm>
          <a:custGeom>
            <a:avLst/>
            <a:gdLst>
              <a:gd name="connsiteX0" fmla="*/ 2682240 w 2881904"/>
              <a:gd name="connsiteY0" fmla="*/ 178075 h 736875"/>
              <a:gd name="connsiteX1" fmla="*/ 2245360 w 2881904"/>
              <a:gd name="connsiteY1" fmla="*/ 188235 h 736875"/>
              <a:gd name="connsiteX2" fmla="*/ 2032000 w 2881904"/>
              <a:gd name="connsiteY2" fmla="*/ 198395 h 736875"/>
              <a:gd name="connsiteX3" fmla="*/ 1452880 w 2881904"/>
              <a:gd name="connsiteY3" fmla="*/ 188235 h 736875"/>
              <a:gd name="connsiteX4" fmla="*/ 1300480 w 2881904"/>
              <a:gd name="connsiteY4" fmla="*/ 157755 h 736875"/>
              <a:gd name="connsiteX5" fmla="*/ 1209040 w 2881904"/>
              <a:gd name="connsiteY5" fmla="*/ 137435 h 736875"/>
              <a:gd name="connsiteX6" fmla="*/ 1127760 w 2881904"/>
              <a:gd name="connsiteY6" fmla="*/ 117115 h 736875"/>
              <a:gd name="connsiteX7" fmla="*/ 894080 w 2881904"/>
              <a:gd name="connsiteY7" fmla="*/ 86635 h 736875"/>
              <a:gd name="connsiteX8" fmla="*/ 751840 w 2881904"/>
              <a:gd name="connsiteY8" fmla="*/ 66315 h 736875"/>
              <a:gd name="connsiteX9" fmla="*/ 467360 w 2881904"/>
              <a:gd name="connsiteY9" fmla="*/ 56155 h 736875"/>
              <a:gd name="connsiteX10" fmla="*/ 426720 w 2881904"/>
              <a:gd name="connsiteY10" fmla="*/ 66315 h 736875"/>
              <a:gd name="connsiteX11" fmla="*/ 355600 w 2881904"/>
              <a:gd name="connsiteY11" fmla="*/ 76475 h 736875"/>
              <a:gd name="connsiteX12" fmla="*/ 213360 w 2881904"/>
              <a:gd name="connsiteY12" fmla="*/ 117115 h 736875"/>
              <a:gd name="connsiteX13" fmla="*/ 182880 w 2881904"/>
              <a:gd name="connsiteY13" fmla="*/ 127275 h 736875"/>
              <a:gd name="connsiteX14" fmla="*/ 152400 w 2881904"/>
              <a:gd name="connsiteY14" fmla="*/ 147595 h 736875"/>
              <a:gd name="connsiteX15" fmla="*/ 121920 w 2881904"/>
              <a:gd name="connsiteY15" fmla="*/ 157755 h 736875"/>
              <a:gd name="connsiteX16" fmla="*/ 91440 w 2881904"/>
              <a:gd name="connsiteY16" fmla="*/ 178075 h 736875"/>
              <a:gd name="connsiteX17" fmla="*/ 20320 w 2881904"/>
              <a:gd name="connsiteY17" fmla="*/ 239035 h 736875"/>
              <a:gd name="connsiteX18" fmla="*/ 0 w 2881904"/>
              <a:gd name="connsiteY18" fmla="*/ 269515 h 736875"/>
              <a:gd name="connsiteX19" fmla="*/ 10160 w 2881904"/>
              <a:gd name="connsiteY19" fmla="*/ 472715 h 736875"/>
              <a:gd name="connsiteX20" fmla="*/ 20320 w 2881904"/>
              <a:gd name="connsiteY20" fmla="*/ 503195 h 736875"/>
              <a:gd name="connsiteX21" fmla="*/ 60960 w 2881904"/>
              <a:gd name="connsiteY21" fmla="*/ 523515 h 736875"/>
              <a:gd name="connsiteX22" fmla="*/ 111760 w 2881904"/>
              <a:gd name="connsiteY22" fmla="*/ 574315 h 736875"/>
              <a:gd name="connsiteX23" fmla="*/ 172720 w 2881904"/>
              <a:gd name="connsiteY23" fmla="*/ 614955 h 736875"/>
              <a:gd name="connsiteX24" fmla="*/ 182880 w 2881904"/>
              <a:gd name="connsiteY24" fmla="*/ 645435 h 736875"/>
              <a:gd name="connsiteX25" fmla="*/ 213360 w 2881904"/>
              <a:gd name="connsiteY25" fmla="*/ 655595 h 736875"/>
              <a:gd name="connsiteX26" fmla="*/ 538480 w 2881904"/>
              <a:gd name="connsiteY26" fmla="*/ 686075 h 736875"/>
              <a:gd name="connsiteX27" fmla="*/ 995680 w 2881904"/>
              <a:gd name="connsiteY27" fmla="*/ 686075 h 736875"/>
              <a:gd name="connsiteX28" fmla="*/ 1046480 w 2881904"/>
              <a:gd name="connsiteY28" fmla="*/ 675915 h 736875"/>
              <a:gd name="connsiteX29" fmla="*/ 1209040 w 2881904"/>
              <a:gd name="connsiteY29" fmla="*/ 665755 h 736875"/>
              <a:gd name="connsiteX30" fmla="*/ 1290320 w 2881904"/>
              <a:gd name="connsiteY30" fmla="*/ 645435 h 736875"/>
              <a:gd name="connsiteX31" fmla="*/ 1666240 w 2881904"/>
              <a:gd name="connsiteY31" fmla="*/ 604795 h 736875"/>
              <a:gd name="connsiteX32" fmla="*/ 1706880 w 2881904"/>
              <a:gd name="connsiteY32" fmla="*/ 594635 h 736875"/>
              <a:gd name="connsiteX33" fmla="*/ 2072640 w 2881904"/>
              <a:gd name="connsiteY33" fmla="*/ 614955 h 736875"/>
              <a:gd name="connsiteX34" fmla="*/ 2103120 w 2881904"/>
              <a:gd name="connsiteY34" fmla="*/ 635275 h 736875"/>
              <a:gd name="connsiteX35" fmla="*/ 2133600 w 2881904"/>
              <a:gd name="connsiteY35" fmla="*/ 645435 h 736875"/>
              <a:gd name="connsiteX36" fmla="*/ 2255520 w 2881904"/>
              <a:gd name="connsiteY36" fmla="*/ 665755 h 736875"/>
              <a:gd name="connsiteX37" fmla="*/ 2346960 w 2881904"/>
              <a:gd name="connsiteY37" fmla="*/ 675915 h 736875"/>
              <a:gd name="connsiteX38" fmla="*/ 2407920 w 2881904"/>
              <a:gd name="connsiteY38" fmla="*/ 696235 h 736875"/>
              <a:gd name="connsiteX39" fmla="*/ 2448560 w 2881904"/>
              <a:gd name="connsiteY39" fmla="*/ 706395 h 736875"/>
              <a:gd name="connsiteX40" fmla="*/ 2509520 w 2881904"/>
              <a:gd name="connsiteY40" fmla="*/ 716555 h 736875"/>
              <a:gd name="connsiteX41" fmla="*/ 2580640 w 2881904"/>
              <a:gd name="connsiteY41" fmla="*/ 736875 h 736875"/>
              <a:gd name="connsiteX42" fmla="*/ 2692400 w 2881904"/>
              <a:gd name="connsiteY42" fmla="*/ 716555 h 736875"/>
              <a:gd name="connsiteX43" fmla="*/ 2722880 w 2881904"/>
              <a:gd name="connsiteY43" fmla="*/ 696235 h 736875"/>
              <a:gd name="connsiteX44" fmla="*/ 2743200 w 2881904"/>
              <a:gd name="connsiteY44" fmla="*/ 665755 h 736875"/>
              <a:gd name="connsiteX45" fmla="*/ 2773680 w 2881904"/>
              <a:gd name="connsiteY45" fmla="*/ 655595 h 736875"/>
              <a:gd name="connsiteX46" fmla="*/ 2794000 w 2881904"/>
              <a:gd name="connsiteY46" fmla="*/ 584475 h 736875"/>
              <a:gd name="connsiteX47" fmla="*/ 2834640 w 2881904"/>
              <a:gd name="connsiteY47" fmla="*/ 523515 h 736875"/>
              <a:gd name="connsiteX48" fmla="*/ 2844800 w 2881904"/>
              <a:gd name="connsiteY48" fmla="*/ 482875 h 736875"/>
              <a:gd name="connsiteX49" fmla="*/ 2875280 w 2881904"/>
              <a:gd name="connsiteY49" fmla="*/ 381275 h 736875"/>
              <a:gd name="connsiteX50" fmla="*/ 2865120 w 2881904"/>
              <a:gd name="connsiteY50" fmla="*/ 269515 h 736875"/>
              <a:gd name="connsiteX51" fmla="*/ 2854960 w 2881904"/>
              <a:gd name="connsiteY51" fmla="*/ 228875 h 736875"/>
              <a:gd name="connsiteX52" fmla="*/ 2763520 w 2881904"/>
              <a:gd name="connsiteY52" fmla="*/ 178075 h 736875"/>
              <a:gd name="connsiteX53" fmla="*/ 2722880 w 2881904"/>
              <a:gd name="connsiteY53" fmla="*/ 167915 h 736875"/>
              <a:gd name="connsiteX54" fmla="*/ 2631440 w 2881904"/>
              <a:gd name="connsiteY54" fmla="*/ 167915 h 7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881904" h="736875">
                <a:moveTo>
                  <a:pt x="2682240" y="178075"/>
                </a:moveTo>
                <a:lnTo>
                  <a:pt x="2245360" y="188235"/>
                </a:lnTo>
                <a:cubicBezTo>
                  <a:pt x="2174194" y="190459"/>
                  <a:pt x="2103201" y="198395"/>
                  <a:pt x="2032000" y="198395"/>
                </a:cubicBezTo>
                <a:cubicBezTo>
                  <a:pt x="1838930" y="198395"/>
                  <a:pt x="1645920" y="191622"/>
                  <a:pt x="1452880" y="188235"/>
                </a:cubicBezTo>
                <a:cubicBezTo>
                  <a:pt x="1348368" y="162107"/>
                  <a:pt x="1399246" y="171864"/>
                  <a:pt x="1300480" y="157755"/>
                </a:cubicBezTo>
                <a:cubicBezTo>
                  <a:pt x="1235583" y="136123"/>
                  <a:pt x="1309173" y="158892"/>
                  <a:pt x="1209040" y="137435"/>
                </a:cubicBezTo>
                <a:cubicBezTo>
                  <a:pt x="1181733" y="131583"/>
                  <a:pt x="1155331" y="121562"/>
                  <a:pt x="1127760" y="117115"/>
                </a:cubicBezTo>
                <a:cubicBezTo>
                  <a:pt x="1050209" y="104607"/>
                  <a:pt x="971926" y="97155"/>
                  <a:pt x="894080" y="86635"/>
                </a:cubicBezTo>
                <a:lnTo>
                  <a:pt x="751840" y="66315"/>
                </a:lnTo>
                <a:cubicBezTo>
                  <a:pt x="652367" y="0"/>
                  <a:pt x="723079" y="38519"/>
                  <a:pt x="467360" y="56155"/>
                </a:cubicBezTo>
                <a:cubicBezTo>
                  <a:pt x="453430" y="57116"/>
                  <a:pt x="440458" y="63817"/>
                  <a:pt x="426720" y="66315"/>
                </a:cubicBezTo>
                <a:cubicBezTo>
                  <a:pt x="403159" y="70599"/>
                  <a:pt x="379082" y="71779"/>
                  <a:pt x="355600" y="76475"/>
                </a:cubicBezTo>
                <a:cubicBezTo>
                  <a:pt x="291813" y="89232"/>
                  <a:pt x="271460" y="97748"/>
                  <a:pt x="213360" y="117115"/>
                </a:cubicBezTo>
                <a:cubicBezTo>
                  <a:pt x="203200" y="120502"/>
                  <a:pt x="191791" y="121334"/>
                  <a:pt x="182880" y="127275"/>
                </a:cubicBezTo>
                <a:cubicBezTo>
                  <a:pt x="172720" y="134048"/>
                  <a:pt x="163322" y="142134"/>
                  <a:pt x="152400" y="147595"/>
                </a:cubicBezTo>
                <a:cubicBezTo>
                  <a:pt x="142821" y="152384"/>
                  <a:pt x="131499" y="152966"/>
                  <a:pt x="121920" y="157755"/>
                </a:cubicBezTo>
                <a:cubicBezTo>
                  <a:pt x="110998" y="163216"/>
                  <a:pt x="101376" y="170978"/>
                  <a:pt x="91440" y="178075"/>
                </a:cubicBezTo>
                <a:cubicBezTo>
                  <a:pt x="63740" y="197861"/>
                  <a:pt x="42040" y="212971"/>
                  <a:pt x="20320" y="239035"/>
                </a:cubicBezTo>
                <a:cubicBezTo>
                  <a:pt x="12503" y="248416"/>
                  <a:pt x="6773" y="259355"/>
                  <a:pt x="0" y="269515"/>
                </a:cubicBezTo>
                <a:cubicBezTo>
                  <a:pt x="3387" y="337248"/>
                  <a:pt x="4285" y="405152"/>
                  <a:pt x="10160" y="472715"/>
                </a:cubicBezTo>
                <a:cubicBezTo>
                  <a:pt x="11088" y="483384"/>
                  <a:pt x="12747" y="495622"/>
                  <a:pt x="20320" y="503195"/>
                </a:cubicBezTo>
                <a:cubicBezTo>
                  <a:pt x="31030" y="513905"/>
                  <a:pt x="47413" y="516742"/>
                  <a:pt x="60960" y="523515"/>
                </a:cubicBezTo>
                <a:cubicBezTo>
                  <a:pt x="95827" y="593249"/>
                  <a:pt x="60012" y="545566"/>
                  <a:pt x="111760" y="574315"/>
                </a:cubicBezTo>
                <a:cubicBezTo>
                  <a:pt x="133108" y="586175"/>
                  <a:pt x="172720" y="614955"/>
                  <a:pt x="172720" y="614955"/>
                </a:cubicBezTo>
                <a:cubicBezTo>
                  <a:pt x="176107" y="625115"/>
                  <a:pt x="175307" y="637862"/>
                  <a:pt x="182880" y="645435"/>
                </a:cubicBezTo>
                <a:cubicBezTo>
                  <a:pt x="190453" y="653008"/>
                  <a:pt x="203516" y="651376"/>
                  <a:pt x="213360" y="655595"/>
                </a:cubicBezTo>
                <a:cubicBezTo>
                  <a:pt x="361690" y="719165"/>
                  <a:pt x="95898" y="670268"/>
                  <a:pt x="538480" y="686075"/>
                </a:cubicBezTo>
                <a:cubicBezTo>
                  <a:pt x="711053" y="729218"/>
                  <a:pt x="593162" y="703576"/>
                  <a:pt x="995680" y="686075"/>
                </a:cubicBezTo>
                <a:cubicBezTo>
                  <a:pt x="1012932" y="685325"/>
                  <a:pt x="1029289" y="677552"/>
                  <a:pt x="1046480" y="675915"/>
                </a:cubicBezTo>
                <a:cubicBezTo>
                  <a:pt x="1100528" y="670768"/>
                  <a:pt x="1154853" y="669142"/>
                  <a:pt x="1209040" y="665755"/>
                </a:cubicBezTo>
                <a:cubicBezTo>
                  <a:pt x="1241540" y="654922"/>
                  <a:pt x="1252177" y="649976"/>
                  <a:pt x="1290320" y="645435"/>
                </a:cubicBezTo>
                <a:cubicBezTo>
                  <a:pt x="1415473" y="630536"/>
                  <a:pt x="1540933" y="618342"/>
                  <a:pt x="1666240" y="604795"/>
                </a:cubicBezTo>
                <a:cubicBezTo>
                  <a:pt x="1679787" y="601408"/>
                  <a:pt x="1692916" y="594635"/>
                  <a:pt x="1706880" y="594635"/>
                </a:cubicBezTo>
                <a:cubicBezTo>
                  <a:pt x="2003572" y="594635"/>
                  <a:pt x="1932270" y="579862"/>
                  <a:pt x="2072640" y="614955"/>
                </a:cubicBezTo>
                <a:cubicBezTo>
                  <a:pt x="2082800" y="621728"/>
                  <a:pt x="2092198" y="629814"/>
                  <a:pt x="2103120" y="635275"/>
                </a:cubicBezTo>
                <a:cubicBezTo>
                  <a:pt x="2112699" y="640064"/>
                  <a:pt x="2123098" y="643335"/>
                  <a:pt x="2133600" y="645435"/>
                </a:cubicBezTo>
                <a:cubicBezTo>
                  <a:pt x="2174000" y="653515"/>
                  <a:pt x="2214734" y="659928"/>
                  <a:pt x="2255520" y="665755"/>
                </a:cubicBezTo>
                <a:cubicBezTo>
                  <a:pt x="2285879" y="670092"/>
                  <a:pt x="2316480" y="672528"/>
                  <a:pt x="2346960" y="675915"/>
                </a:cubicBezTo>
                <a:cubicBezTo>
                  <a:pt x="2367280" y="682688"/>
                  <a:pt x="2387140" y="691040"/>
                  <a:pt x="2407920" y="696235"/>
                </a:cubicBezTo>
                <a:cubicBezTo>
                  <a:pt x="2421467" y="699622"/>
                  <a:pt x="2434868" y="703657"/>
                  <a:pt x="2448560" y="706395"/>
                </a:cubicBezTo>
                <a:cubicBezTo>
                  <a:pt x="2468760" y="710435"/>
                  <a:pt x="2489447" y="711923"/>
                  <a:pt x="2509520" y="716555"/>
                </a:cubicBezTo>
                <a:cubicBezTo>
                  <a:pt x="2533544" y="722099"/>
                  <a:pt x="2556933" y="730102"/>
                  <a:pt x="2580640" y="736875"/>
                </a:cubicBezTo>
                <a:cubicBezTo>
                  <a:pt x="2608658" y="733373"/>
                  <a:pt x="2661076" y="732217"/>
                  <a:pt x="2692400" y="716555"/>
                </a:cubicBezTo>
                <a:cubicBezTo>
                  <a:pt x="2703322" y="711094"/>
                  <a:pt x="2712720" y="703008"/>
                  <a:pt x="2722880" y="696235"/>
                </a:cubicBezTo>
                <a:cubicBezTo>
                  <a:pt x="2729653" y="686075"/>
                  <a:pt x="2733665" y="673383"/>
                  <a:pt x="2743200" y="665755"/>
                </a:cubicBezTo>
                <a:cubicBezTo>
                  <a:pt x="2751563" y="659065"/>
                  <a:pt x="2766107" y="663168"/>
                  <a:pt x="2773680" y="655595"/>
                </a:cubicBezTo>
                <a:cubicBezTo>
                  <a:pt x="2778673" y="650602"/>
                  <a:pt x="2793736" y="585002"/>
                  <a:pt x="2794000" y="584475"/>
                </a:cubicBezTo>
                <a:cubicBezTo>
                  <a:pt x="2804922" y="562632"/>
                  <a:pt x="2834640" y="523515"/>
                  <a:pt x="2834640" y="523515"/>
                </a:cubicBezTo>
                <a:cubicBezTo>
                  <a:pt x="2838027" y="509968"/>
                  <a:pt x="2840788" y="496250"/>
                  <a:pt x="2844800" y="482875"/>
                </a:cubicBezTo>
                <a:cubicBezTo>
                  <a:pt x="2881904" y="359197"/>
                  <a:pt x="2851862" y="474946"/>
                  <a:pt x="2875280" y="381275"/>
                </a:cubicBezTo>
                <a:cubicBezTo>
                  <a:pt x="2871893" y="344022"/>
                  <a:pt x="2870064" y="306594"/>
                  <a:pt x="2865120" y="269515"/>
                </a:cubicBezTo>
                <a:cubicBezTo>
                  <a:pt x="2863275" y="255674"/>
                  <a:pt x="2864155" y="239384"/>
                  <a:pt x="2854960" y="228875"/>
                </a:cubicBezTo>
                <a:cubicBezTo>
                  <a:pt x="2830703" y="201152"/>
                  <a:pt x="2797165" y="187688"/>
                  <a:pt x="2763520" y="178075"/>
                </a:cubicBezTo>
                <a:cubicBezTo>
                  <a:pt x="2750094" y="174239"/>
                  <a:pt x="2736802" y="168986"/>
                  <a:pt x="2722880" y="167915"/>
                </a:cubicBezTo>
                <a:cubicBezTo>
                  <a:pt x="2692490" y="165577"/>
                  <a:pt x="2661920" y="167915"/>
                  <a:pt x="2631440" y="16791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4310063" y="2674938"/>
            <a:ext cx="444500" cy="471487"/>
          </a:xfrm>
          <a:custGeom>
            <a:avLst/>
            <a:gdLst>
              <a:gd name="connsiteX0" fmla="*/ 315686 w 443125"/>
              <a:gd name="connsiteY0" fmla="*/ 24066 h 470380"/>
              <a:gd name="connsiteX1" fmla="*/ 283028 w 443125"/>
              <a:gd name="connsiteY1" fmla="*/ 13180 h 470380"/>
              <a:gd name="connsiteX2" fmla="*/ 119743 w 443125"/>
              <a:gd name="connsiteY2" fmla="*/ 34952 h 470380"/>
              <a:gd name="connsiteX3" fmla="*/ 87086 w 443125"/>
              <a:gd name="connsiteY3" fmla="*/ 100266 h 470380"/>
              <a:gd name="connsiteX4" fmla="*/ 65314 w 443125"/>
              <a:gd name="connsiteY4" fmla="*/ 165580 h 470380"/>
              <a:gd name="connsiteX5" fmla="*/ 0 w 443125"/>
              <a:gd name="connsiteY5" fmla="*/ 209123 h 470380"/>
              <a:gd name="connsiteX6" fmla="*/ 21771 w 443125"/>
              <a:gd name="connsiteY6" fmla="*/ 339752 h 470380"/>
              <a:gd name="connsiteX7" fmla="*/ 119743 w 443125"/>
              <a:gd name="connsiteY7" fmla="*/ 459495 h 470380"/>
              <a:gd name="connsiteX8" fmla="*/ 152400 w 443125"/>
              <a:gd name="connsiteY8" fmla="*/ 470380 h 470380"/>
              <a:gd name="connsiteX9" fmla="*/ 359228 w 443125"/>
              <a:gd name="connsiteY9" fmla="*/ 448609 h 470380"/>
              <a:gd name="connsiteX10" fmla="*/ 391886 w 443125"/>
              <a:gd name="connsiteY10" fmla="*/ 394180 h 470380"/>
              <a:gd name="connsiteX11" fmla="*/ 435428 w 443125"/>
              <a:gd name="connsiteY11" fmla="*/ 328866 h 470380"/>
              <a:gd name="connsiteX12" fmla="*/ 402771 w 443125"/>
              <a:gd name="connsiteY12" fmla="*/ 241780 h 470380"/>
              <a:gd name="connsiteX13" fmla="*/ 381000 w 443125"/>
              <a:gd name="connsiteY13" fmla="*/ 209123 h 470380"/>
              <a:gd name="connsiteX14" fmla="*/ 391886 w 443125"/>
              <a:gd name="connsiteY14" fmla="*/ 176466 h 470380"/>
              <a:gd name="connsiteX15" fmla="*/ 424543 w 443125"/>
              <a:gd name="connsiteY15" fmla="*/ 111152 h 470380"/>
              <a:gd name="connsiteX16" fmla="*/ 402771 w 443125"/>
              <a:gd name="connsiteY16" fmla="*/ 34952 h 470380"/>
              <a:gd name="connsiteX17" fmla="*/ 359228 w 443125"/>
              <a:gd name="connsiteY17" fmla="*/ 13180 h 470380"/>
              <a:gd name="connsiteX18" fmla="*/ 315686 w 443125"/>
              <a:gd name="connsiteY18" fmla="*/ 24066 h 47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3125" h="470380">
                <a:moveTo>
                  <a:pt x="315686" y="24066"/>
                </a:moveTo>
                <a:cubicBezTo>
                  <a:pt x="302986" y="24066"/>
                  <a:pt x="294503" y="13180"/>
                  <a:pt x="283028" y="13180"/>
                </a:cubicBezTo>
                <a:cubicBezTo>
                  <a:pt x="268961" y="13180"/>
                  <a:pt x="138532" y="32268"/>
                  <a:pt x="119743" y="34952"/>
                </a:cubicBezTo>
                <a:cubicBezTo>
                  <a:pt x="84769" y="69924"/>
                  <a:pt x="104283" y="42944"/>
                  <a:pt x="87086" y="100266"/>
                </a:cubicBezTo>
                <a:cubicBezTo>
                  <a:pt x="80492" y="122247"/>
                  <a:pt x="84409" y="152850"/>
                  <a:pt x="65314" y="165580"/>
                </a:cubicBezTo>
                <a:lnTo>
                  <a:pt x="0" y="209123"/>
                </a:lnTo>
                <a:cubicBezTo>
                  <a:pt x="1021" y="217288"/>
                  <a:pt x="9785" y="315781"/>
                  <a:pt x="21771" y="339752"/>
                </a:cubicBezTo>
                <a:cubicBezTo>
                  <a:pt x="32463" y="361137"/>
                  <a:pt x="92981" y="450575"/>
                  <a:pt x="119743" y="459495"/>
                </a:cubicBezTo>
                <a:lnTo>
                  <a:pt x="152400" y="470380"/>
                </a:lnTo>
                <a:cubicBezTo>
                  <a:pt x="221343" y="463123"/>
                  <a:pt x="291129" y="461580"/>
                  <a:pt x="359228" y="448609"/>
                </a:cubicBezTo>
                <a:cubicBezTo>
                  <a:pt x="383507" y="443985"/>
                  <a:pt x="384024" y="408332"/>
                  <a:pt x="391886" y="394180"/>
                </a:cubicBezTo>
                <a:cubicBezTo>
                  <a:pt x="404593" y="371307"/>
                  <a:pt x="435428" y="328866"/>
                  <a:pt x="435428" y="328866"/>
                </a:cubicBezTo>
                <a:cubicBezTo>
                  <a:pt x="384371" y="252280"/>
                  <a:pt x="443125" y="349392"/>
                  <a:pt x="402771" y="241780"/>
                </a:cubicBezTo>
                <a:cubicBezTo>
                  <a:pt x="398177" y="229530"/>
                  <a:pt x="388257" y="220009"/>
                  <a:pt x="381000" y="209123"/>
                </a:cubicBezTo>
                <a:cubicBezTo>
                  <a:pt x="384629" y="198237"/>
                  <a:pt x="386754" y="186729"/>
                  <a:pt x="391886" y="176466"/>
                </a:cubicBezTo>
                <a:cubicBezTo>
                  <a:pt x="434090" y="92057"/>
                  <a:pt x="397181" y="193236"/>
                  <a:pt x="424543" y="111152"/>
                </a:cubicBezTo>
                <a:cubicBezTo>
                  <a:pt x="424449" y="110775"/>
                  <a:pt x="407977" y="40158"/>
                  <a:pt x="402771" y="34952"/>
                </a:cubicBezTo>
                <a:cubicBezTo>
                  <a:pt x="391296" y="23477"/>
                  <a:pt x="374144" y="19572"/>
                  <a:pt x="359228" y="13180"/>
                </a:cubicBezTo>
                <a:cubicBezTo>
                  <a:pt x="328475" y="0"/>
                  <a:pt x="328386" y="24066"/>
                  <a:pt x="315686" y="24066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6248400" y="3200400"/>
            <a:ext cx="442913" cy="469900"/>
          </a:xfrm>
          <a:custGeom>
            <a:avLst/>
            <a:gdLst>
              <a:gd name="connsiteX0" fmla="*/ 315686 w 443125"/>
              <a:gd name="connsiteY0" fmla="*/ 24066 h 470380"/>
              <a:gd name="connsiteX1" fmla="*/ 283028 w 443125"/>
              <a:gd name="connsiteY1" fmla="*/ 13180 h 470380"/>
              <a:gd name="connsiteX2" fmla="*/ 119743 w 443125"/>
              <a:gd name="connsiteY2" fmla="*/ 34952 h 470380"/>
              <a:gd name="connsiteX3" fmla="*/ 87086 w 443125"/>
              <a:gd name="connsiteY3" fmla="*/ 100266 h 470380"/>
              <a:gd name="connsiteX4" fmla="*/ 65314 w 443125"/>
              <a:gd name="connsiteY4" fmla="*/ 165580 h 470380"/>
              <a:gd name="connsiteX5" fmla="*/ 0 w 443125"/>
              <a:gd name="connsiteY5" fmla="*/ 209123 h 470380"/>
              <a:gd name="connsiteX6" fmla="*/ 21771 w 443125"/>
              <a:gd name="connsiteY6" fmla="*/ 339752 h 470380"/>
              <a:gd name="connsiteX7" fmla="*/ 119743 w 443125"/>
              <a:gd name="connsiteY7" fmla="*/ 459495 h 470380"/>
              <a:gd name="connsiteX8" fmla="*/ 152400 w 443125"/>
              <a:gd name="connsiteY8" fmla="*/ 470380 h 470380"/>
              <a:gd name="connsiteX9" fmla="*/ 359228 w 443125"/>
              <a:gd name="connsiteY9" fmla="*/ 448609 h 470380"/>
              <a:gd name="connsiteX10" fmla="*/ 391886 w 443125"/>
              <a:gd name="connsiteY10" fmla="*/ 394180 h 470380"/>
              <a:gd name="connsiteX11" fmla="*/ 435428 w 443125"/>
              <a:gd name="connsiteY11" fmla="*/ 328866 h 470380"/>
              <a:gd name="connsiteX12" fmla="*/ 402771 w 443125"/>
              <a:gd name="connsiteY12" fmla="*/ 241780 h 470380"/>
              <a:gd name="connsiteX13" fmla="*/ 381000 w 443125"/>
              <a:gd name="connsiteY13" fmla="*/ 209123 h 470380"/>
              <a:gd name="connsiteX14" fmla="*/ 391886 w 443125"/>
              <a:gd name="connsiteY14" fmla="*/ 176466 h 470380"/>
              <a:gd name="connsiteX15" fmla="*/ 424543 w 443125"/>
              <a:gd name="connsiteY15" fmla="*/ 111152 h 470380"/>
              <a:gd name="connsiteX16" fmla="*/ 402771 w 443125"/>
              <a:gd name="connsiteY16" fmla="*/ 34952 h 470380"/>
              <a:gd name="connsiteX17" fmla="*/ 359228 w 443125"/>
              <a:gd name="connsiteY17" fmla="*/ 13180 h 470380"/>
              <a:gd name="connsiteX18" fmla="*/ 315686 w 443125"/>
              <a:gd name="connsiteY18" fmla="*/ 24066 h 47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3125" h="470380">
                <a:moveTo>
                  <a:pt x="315686" y="24066"/>
                </a:moveTo>
                <a:cubicBezTo>
                  <a:pt x="302986" y="24066"/>
                  <a:pt x="294503" y="13180"/>
                  <a:pt x="283028" y="13180"/>
                </a:cubicBezTo>
                <a:cubicBezTo>
                  <a:pt x="268961" y="13180"/>
                  <a:pt x="138532" y="32268"/>
                  <a:pt x="119743" y="34952"/>
                </a:cubicBezTo>
                <a:cubicBezTo>
                  <a:pt x="84769" y="69924"/>
                  <a:pt x="104283" y="42944"/>
                  <a:pt x="87086" y="100266"/>
                </a:cubicBezTo>
                <a:cubicBezTo>
                  <a:pt x="80492" y="122247"/>
                  <a:pt x="84409" y="152850"/>
                  <a:pt x="65314" y="165580"/>
                </a:cubicBezTo>
                <a:lnTo>
                  <a:pt x="0" y="209123"/>
                </a:lnTo>
                <a:cubicBezTo>
                  <a:pt x="1021" y="217288"/>
                  <a:pt x="9785" y="315781"/>
                  <a:pt x="21771" y="339752"/>
                </a:cubicBezTo>
                <a:cubicBezTo>
                  <a:pt x="32463" y="361137"/>
                  <a:pt x="92981" y="450575"/>
                  <a:pt x="119743" y="459495"/>
                </a:cubicBezTo>
                <a:lnTo>
                  <a:pt x="152400" y="470380"/>
                </a:lnTo>
                <a:cubicBezTo>
                  <a:pt x="221343" y="463123"/>
                  <a:pt x="291129" y="461580"/>
                  <a:pt x="359228" y="448609"/>
                </a:cubicBezTo>
                <a:cubicBezTo>
                  <a:pt x="383507" y="443985"/>
                  <a:pt x="384024" y="408332"/>
                  <a:pt x="391886" y="394180"/>
                </a:cubicBezTo>
                <a:cubicBezTo>
                  <a:pt x="404593" y="371307"/>
                  <a:pt x="435428" y="328866"/>
                  <a:pt x="435428" y="328866"/>
                </a:cubicBezTo>
                <a:cubicBezTo>
                  <a:pt x="384371" y="252280"/>
                  <a:pt x="443125" y="349392"/>
                  <a:pt x="402771" y="241780"/>
                </a:cubicBezTo>
                <a:cubicBezTo>
                  <a:pt x="398177" y="229530"/>
                  <a:pt x="388257" y="220009"/>
                  <a:pt x="381000" y="209123"/>
                </a:cubicBezTo>
                <a:cubicBezTo>
                  <a:pt x="384629" y="198237"/>
                  <a:pt x="386754" y="186729"/>
                  <a:pt x="391886" y="176466"/>
                </a:cubicBezTo>
                <a:cubicBezTo>
                  <a:pt x="434090" y="92057"/>
                  <a:pt x="397181" y="193236"/>
                  <a:pt x="424543" y="111152"/>
                </a:cubicBezTo>
                <a:cubicBezTo>
                  <a:pt x="424449" y="110775"/>
                  <a:pt x="407977" y="40158"/>
                  <a:pt x="402771" y="34952"/>
                </a:cubicBezTo>
                <a:cubicBezTo>
                  <a:pt x="391296" y="23477"/>
                  <a:pt x="374144" y="19572"/>
                  <a:pt x="359228" y="13180"/>
                </a:cubicBezTo>
                <a:cubicBezTo>
                  <a:pt x="328475" y="0"/>
                  <a:pt x="328386" y="24066"/>
                  <a:pt x="315686" y="24066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6629400" y="2667000"/>
            <a:ext cx="442913" cy="469900"/>
          </a:xfrm>
          <a:custGeom>
            <a:avLst/>
            <a:gdLst>
              <a:gd name="connsiteX0" fmla="*/ 315686 w 443125"/>
              <a:gd name="connsiteY0" fmla="*/ 24066 h 470380"/>
              <a:gd name="connsiteX1" fmla="*/ 283028 w 443125"/>
              <a:gd name="connsiteY1" fmla="*/ 13180 h 470380"/>
              <a:gd name="connsiteX2" fmla="*/ 119743 w 443125"/>
              <a:gd name="connsiteY2" fmla="*/ 34952 h 470380"/>
              <a:gd name="connsiteX3" fmla="*/ 87086 w 443125"/>
              <a:gd name="connsiteY3" fmla="*/ 100266 h 470380"/>
              <a:gd name="connsiteX4" fmla="*/ 65314 w 443125"/>
              <a:gd name="connsiteY4" fmla="*/ 165580 h 470380"/>
              <a:gd name="connsiteX5" fmla="*/ 0 w 443125"/>
              <a:gd name="connsiteY5" fmla="*/ 209123 h 470380"/>
              <a:gd name="connsiteX6" fmla="*/ 21771 w 443125"/>
              <a:gd name="connsiteY6" fmla="*/ 339752 h 470380"/>
              <a:gd name="connsiteX7" fmla="*/ 119743 w 443125"/>
              <a:gd name="connsiteY7" fmla="*/ 459495 h 470380"/>
              <a:gd name="connsiteX8" fmla="*/ 152400 w 443125"/>
              <a:gd name="connsiteY8" fmla="*/ 470380 h 470380"/>
              <a:gd name="connsiteX9" fmla="*/ 359228 w 443125"/>
              <a:gd name="connsiteY9" fmla="*/ 448609 h 470380"/>
              <a:gd name="connsiteX10" fmla="*/ 391886 w 443125"/>
              <a:gd name="connsiteY10" fmla="*/ 394180 h 470380"/>
              <a:gd name="connsiteX11" fmla="*/ 435428 w 443125"/>
              <a:gd name="connsiteY11" fmla="*/ 328866 h 470380"/>
              <a:gd name="connsiteX12" fmla="*/ 402771 w 443125"/>
              <a:gd name="connsiteY12" fmla="*/ 241780 h 470380"/>
              <a:gd name="connsiteX13" fmla="*/ 381000 w 443125"/>
              <a:gd name="connsiteY13" fmla="*/ 209123 h 470380"/>
              <a:gd name="connsiteX14" fmla="*/ 391886 w 443125"/>
              <a:gd name="connsiteY14" fmla="*/ 176466 h 470380"/>
              <a:gd name="connsiteX15" fmla="*/ 424543 w 443125"/>
              <a:gd name="connsiteY15" fmla="*/ 111152 h 470380"/>
              <a:gd name="connsiteX16" fmla="*/ 402771 w 443125"/>
              <a:gd name="connsiteY16" fmla="*/ 34952 h 470380"/>
              <a:gd name="connsiteX17" fmla="*/ 359228 w 443125"/>
              <a:gd name="connsiteY17" fmla="*/ 13180 h 470380"/>
              <a:gd name="connsiteX18" fmla="*/ 315686 w 443125"/>
              <a:gd name="connsiteY18" fmla="*/ 24066 h 47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3125" h="470380">
                <a:moveTo>
                  <a:pt x="315686" y="24066"/>
                </a:moveTo>
                <a:cubicBezTo>
                  <a:pt x="302986" y="24066"/>
                  <a:pt x="294503" y="13180"/>
                  <a:pt x="283028" y="13180"/>
                </a:cubicBezTo>
                <a:cubicBezTo>
                  <a:pt x="268961" y="13180"/>
                  <a:pt x="138532" y="32268"/>
                  <a:pt x="119743" y="34952"/>
                </a:cubicBezTo>
                <a:cubicBezTo>
                  <a:pt x="84769" y="69924"/>
                  <a:pt x="104283" y="42944"/>
                  <a:pt x="87086" y="100266"/>
                </a:cubicBezTo>
                <a:cubicBezTo>
                  <a:pt x="80492" y="122247"/>
                  <a:pt x="84409" y="152850"/>
                  <a:pt x="65314" y="165580"/>
                </a:cubicBezTo>
                <a:lnTo>
                  <a:pt x="0" y="209123"/>
                </a:lnTo>
                <a:cubicBezTo>
                  <a:pt x="1021" y="217288"/>
                  <a:pt x="9785" y="315781"/>
                  <a:pt x="21771" y="339752"/>
                </a:cubicBezTo>
                <a:cubicBezTo>
                  <a:pt x="32463" y="361137"/>
                  <a:pt x="92981" y="450575"/>
                  <a:pt x="119743" y="459495"/>
                </a:cubicBezTo>
                <a:lnTo>
                  <a:pt x="152400" y="470380"/>
                </a:lnTo>
                <a:cubicBezTo>
                  <a:pt x="221343" y="463123"/>
                  <a:pt x="291129" y="461580"/>
                  <a:pt x="359228" y="448609"/>
                </a:cubicBezTo>
                <a:cubicBezTo>
                  <a:pt x="383507" y="443985"/>
                  <a:pt x="384024" y="408332"/>
                  <a:pt x="391886" y="394180"/>
                </a:cubicBezTo>
                <a:cubicBezTo>
                  <a:pt x="404593" y="371307"/>
                  <a:pt x="435428" y="328866"/>
                  <a:pt x="435428" y="328866"/>
                </a:cubicBezTo>
                <a:cubicBezTo>
                  <a:pt x="384371" y="252280"/>
                  <a:pt x="443125" y="349392"/>
                  <a:pt x="402771" y="241780"/>
                </a:cubicBezTo>
                <a:cubicBezTo>
                  <a:pt x="398177" y="229530"/>
                  <a:pt x="388257" y="220009"/>
                  <a:pt x="381000" y="209123"/>
                </a:cubicBezTo>
                <a:cubicBezTo>
                  <a:pt x="384629" y="198237"/>
                  <a:pt x="386754" y="186729"/>
                  <a:pt x="391886" y="176466"/>
                </a:cubicBezTo>
                <a:cubicBezTo>
                  <a:pt x="434090" y="92057"/>
                  <a:pt x="397181" y="193236"/>
                  <a:pt x="424543" y="111152"/>
                </a:cubicBezTo>
                <a:cubicBezTo>
                  <a:pt x="424449" y="110775"/>
                  <a:pt x="407977" y="40158"/>
                  <a:pt x="402771" y="34952"/>
                </a:cubicBezTo>
                <a:cubicBezTo>
                  <a:pt x="391296" y="23477"/>
                  <a:pt x="374144" y="19572"/>
                  <a:pt x="359228" y="13180"/>
                </a:cubicBezTo>
                <a:cubicBezTo>
                  <a:pt x="328475" y="0"/>
                  <a:pt x="328386" y="24066"/>
                  <a:pt x="315686" y="24066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8001000" y="3733800"/>
            <a:ext cx="442913" cy="469900"/>
          </a:xfrm>
          <a:custGeom>
            <a:avLst/>
            <a:gdLst>
              <a:gd name="connsiteX0" fmla="*/ 315686 w 443125"/>
              <a:gd name="connsiteY0" fmla="*/ 24066 h 470380"/>
              <a:gd name="connsiteX1" fmla="*/ 283028 w 443125"/>
              <a:gd name="connsiteY1" fmla="*/ 13180 h 470380"/>
              <a:gd name="connsiteX2" fmla="*/ 119743 w 443125"/>
              <a:gd name="connsiteY2" fmla="*/ 34952 h 470380"/>
              <a:gd name="connsiteX3" fmla="*/ 87086 w 443125"/>
              <a:gd name="connsiteY3" fmla="*/ 100266 h 470380"/>
              <a:gd name="connsiteX4" fmla="*/ 65314 w 443125"/>
              <a:gd name="connsiteY4" fmla="*/ 165580 h 470380"/>
              <a:gd name="connsiteX5" fmla="*/ 0 w 443125"/>
              <a:gd name="connsiteY5" fmla="*/ 209123 h 470380"/>
              <a:gd name="connsiteX6" fmla="*/ 21771 w 443125"/>
              <a:gd name="connsiteY6" fmla="*/ 339752 h 470380"/>
              <a:gd name="connsiteX7" fmla="*/ 119743 w 443125"/>
              <a:gd name="connsiteY7" fmla="*/ 459495 h 470380"/>
              <a:gd name="connsiteX8" fmla="*/ 152400 w 443125"/>
              <a:gd name="connsiteY8" fmla="*/ 470380 h 470380"/>
              <a:gd name="connsiteX9" fmla="*/ 359228 w 443125"/>
              <a:gd name="connsiteY9" fmla="*/ 448609 h 470380"/>
              <a:gd name="connsiteX10" fmla="*/ 391886 w 443125"/>
              <a:gd name="connsiteY10" fmla="*/ 394180 h 470380"/>
              <a:gd name="connsiteX11" fmla="*/ 435428 w 443125"/>
              <a:gd name="connsiteY11" fmla="*/ 328866 h 470380"/>
              <a:gd name="connsiteX12" fmla="*/ 402771 w 443125"/>
              <a:gd name="connsiteY12" fmla="*/ 241780 h 470380"/>
              <a:gd name="connsiteX13" fmla="*/ 381000 w 443125"/>
              <a:gd name="connsiteY13" fmla="*/ 209123 h 470380"/>
              <a:gd name="connsiteX14" fmla="*/ 391886 w 443125"/>
              <a:gd name="connsiteY14" fmla="*/ 176466 h 470380"/>
              <a:gd name="connsiteX15" fmla="*/ 424543 w 443125"/>
              <a:gd name="connsiteY15" fmla="*/ 111152 h 470380"/>
              <a:gd name="connsiteX16" fmla="*/ 402771 w 443125"/>
              <a:gd name="connsiteY16" fmla="*/ 34952 h 470380"/>
              <a:gd name="connsiteX17" fmla="*/ 359228 w 443125"/>
              <a:gd name="connsiteY17" fmla="*/ 13180 h 470380"/>
              <a:gd name="connsiteX18" fmla="*/ 315686 w 443125"/>
              <a:gd name="connsiteY18" fmla="*/ 24066 h 47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3125" h="470380">
                <a:moveTo>
                  <a:pt x="315686" y="24066"/>
                </a:moveTo>
                <a:cubicBezTo>
                  <a:pt x="302986" y="24066"/>
                  <a:pt x="294503" y="13180"/>
                  <a:pt x="283028" y="13180"/>
                </a:cubicBezTo>
                <a:cubicBezTo>
                  <a:pt x="268961" y="13180"/>
                  <a:pt x="138532" y="32268"/>
                  <a:pt x="119743" y="34952"/>
                </a:cubicBezTo>
                <a:cubicBezTo>
                  <a:pt x="84769" y="69924"/>
                  <a:pt x="104283" y="42944"/>
                  <a:pt x="87086" y="100266"/>
                </a:cubicBezTo>
                <a:cubicBezTo>
                  <a:pt x="80492" y="122247"/>
                  <a:pt x="84409" y="152850"/>
                  <a:pt x="65314" y="165580"/>
                </a:cubicBezTo>
                <a:lnTo>
                  <a:pt x="0" y="209123"/>
                </a:lnTo>
                <a:cubicBezTo>
                  <a:pt x="1021" y="217288"/>
                  <a:pt x="9785" y="315781"/>
                  <a:pt x="21771" y="339752"/>
                </a:cubicBezTo>
                <a:cubicBezTo>
                  <a:pt x="32463" y="361137"/>
                  <a:pt x="92981" y="450575"/>
                  <a:pt x="119743" y="459495"/>
                </a:cubicBezTo>
                <a:lnTo>
                  <a:pt x="152400" y="470380"/>
                </a:lnTo>
                <a:cubicBezTo>
                  <a:pt x="221343" y="463123"/>
                  <a:pt x="291129" y="461580"/>
                  <a:pt x="359228" y="448609"/>
                </a:cubicBezTo>
                <a:cubicBezTo>
                  <a:pt x="383507" y="443985"/>
                  <a:pt x="384024" y="408332"/>
                  <a:pt x="391886" y="394180"/>
                </a:cubicBezTo>
                <a:cubicBezTo>
                  <a:pt x="404593" y="371307"/>
                  <a:pt x="435428" y="328866"/>
                  <a:pt x="435428" y="328866"/>
                </a:cubicBezTo>
                <a:cubicBezTo>
                  <a:pt x="384371" y="252280"/>
                  <a:pt x="443125" y="349392"/>
                  <a:pt x="402771" y="241780"/>
                </a:cubicBezTo>
                <a:cubicBezTo>
                  <a:pt x="398177" y="229530"/>
                  <a:pt x="388257" y="220009"/>
                  <a:pt x="381000" y="209123"/>
                </a:cubicBezTo>
                <a:cubicBezTo>
                  <a:pt x="384629" y="198237"/>
                  <a:pt x="386754" y="186729"/>
                  <a:pt x="391886" y="176466"/>
                </a:cubicBezTo>
                <a:cubicBezTo>
                  <a:pt x="434090" y="92057"/>
                  <a:pt x="397181" y="193236"/>
                  <a:pt x="424543" y="111152"/>
                </a:cubicBezTo>
                <a:cubicBezTo>
                  <a:pt x="424449" y="110775"/>
                  <a:pt x="407977" y="40158"/>
                  <a:pt x="402771" y="34952"/>
                </a:cubicBezTo>
                <a:cubicBezTo>
                  <a:pt x="391296" y="23477"/>
                  <a:pt x="374144" y="19572"/>
                  <a:pt x="359228" y="13180"/>
                </a:cubicBezTo>
                <a:cubicBezTo>
                  <a:pt x="328475" y="0"/>
                  <a:pt x="328386" y="24066"/>
                  <a:pt x="315686" y="24066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Демократический стиль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685800"/>
          <a:ext cx="8229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Родители: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Дети: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беседуют с детьми, поощряют инициативу, прислушиваются к их мнению,  координируют действия ребенка и устанавливают правила с учетом его потребностей и интересов.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растут самостоятельными, инициативными, рассудительными, уверенными в себе людьми. </a:t>
                      </a:r>
                    </a:p>
                    <a:p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признают право на свободу,  но требуют соблюдения дисциплины, что формирует у детей  правильное социальное поведение.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Это могут быть совсем не идеальные дети, но они прислушиваются к замечаниям и стараются контролировать свое поведение.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всегда готовы прийти на помощь, культивируя, тем не менее, самостоятельность и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часто становятся отличниками, лидерами в коллективе. </a:t>
                      </a:r>
                      <a:endParaRPr lang="ru-RU" sz="1600" dirty="0" smtClean="0"/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сотрудничают, действуют на равных, авторитет, однако, остается за взрослым.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включены в обсуждение семейных проблем, участвуют в принятии решений.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3" descr="http://psy.1september.ru/2004/28/1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800600"/>
            <a:ext cx="2786062" cy="185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25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953000"/>
            <a:ext cx="1193231" cy="180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Авторитарный стиль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914400"/>
          <a:ext cx="8458200" cy="555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Родители: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Дети: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демонстрируют высокий уровень контроля и холодные отношения.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испытывают дефицит родительской ласки и поддержки.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имеют четкие представления о том, каким должен быть их ребенок и достигают цели любыми способами.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прекрасно знают все свои недостатки, но не уверены в себе и своих достоинствах.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категоричны в своих требованиях, неуступчивы, любая инициатива, самостоятельность ребенка всячески подавляются.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 излишне требовательного воспитания: либо пассивность, либо агрессивность.</a:t>
                      </a:r>
                      <a:endParaRPr lang="ru-RU" sz="1600" dirty="0"/>
                    </a:p>
                  </a:txBody>
                  <a:tcPr/>
                </a:tc>
              </a:tr>
              <a:tr h="100076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диктуют правила поведения, сами определяют гардероб, круг общения, режим дня.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Часто  дети авторитарных родителей убегают из дома либо заканчивают жизнь самоубийством, не находя другого выхода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активно применяются методы наказания, командный тон.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 же время  стремятся дать своему ребенку все самое лучшее: одежду, еду, образование. Все, кроме любви, понимания и ласки.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Ключевые слова авторитарного стиля: Делай, как я хочу!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F:\ТАТЬЯНА\КАРТИНКИ\разложить картинки\MSOfficePNG(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3741">
            <a:off x="6298937" y="4646114"/>
            <a:ext cx="2496160" cy="205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Либеральный стиль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685800"/>
          <a:ext cx="8229600" cy="390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Родители: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Дети: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намеренно ставят себя на одну ступень с ребенком, предоставляя ему полную свободу.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тоже предоставлены сами себе, совершая ошибки, они вынуждены сами их анализировать и исправлять. 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полагают, что такое воспитание формирует самостоятельность, ответственность, способствует накоплению опыта,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детей вероятно развитие эмоциональной отчужденности, тревожности, замкнутости и недоверия к окружающим. </a:t>
                      </a:r>
                      <a:endParaRPr lang="ru-RU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контроля низкий, но отношения теплые, они всецело доверяют ребенку, легко общаются с ним и прощают шалости.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личности в таком случае во многом зависит от среды вне семьи.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снимают с себя ответственность за результат воспитания. Ключевая фраза: Делай то, что считаешь нужным.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чаще всего, в либеральных семьях вырастают либо безответственные и неуверенные в себе дети, либо наоборот неуправляемые и импульсивные.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5" descr="F:\ТАТЬЯНА\КАРТИНКИ\разложить картинки\super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648200"/>
            <a:ext cx="248194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8_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343400"/>
            <a:ext cx="1752600" cy="236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:\ТАТЬЯНА\КАРТИНКИ\ВЕКТОРНЫЕ\дети и родители\happy%20fami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800600"/>
            <a:ext cx="2677017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381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Индифферентный стиль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665480"/>
          <a:ext cx="83058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Родители: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Дети: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неосознанно демонстрируют холодное отношение к ребенку, безразличны к его потребностям и переживаниям.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предоставлены сами себе. В одиночку они вынуждены разбираться со своими маленькими проблемами.</a:t>
                      </a:r>
                    </a:p>
                    <a:p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устанавливают для детей никаких ограничений, их интересуют  исключительно собственные проблемы.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полагаются только на себя, проявляя недоверчивость к другим, имеют много тайн, часто демонстрируют угодничество, лесть, подхалимаж, любят  ябедничать и хвастаться.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убеждены, что если их ребенок одет, обут и накормлен, то их родительский долг выполнен.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такие дети не имеют собственного мнения, не умеют дружить,  сочувствовать, сопереживать, ведь их этому не научили.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главный метод воспитания – кнут и пряник, причем сразу после наказания может следовать поощрение – «лишь бы не орал».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процесс обучения для детей неважен, важен конечный результат – отметка, которую порой они стремятся выплакать, отстоять, оспорить.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развивают ребенка только потому, что хотят извлечь из этого максимальную выгоду. Ключевые слова индифферентного стиля: Делай, как хочешь!	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них всегда кто-то виноват.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6" descr="F:\ТАТЬЯНА\КАРТИНКИ\ВЕКТОРНЫЕ\дети и родители\149188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800600"/>
            <a:ext cx="12922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Рекомендации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Признавайте за ребенком право на саморазвитие;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Понимайте, какие требования необходимо диктовать, а какие обсуждать;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Будьте готовы пересматривать свои позиции в разумных пределах;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Поощряйте личную ответственность и самостоятельность ребенка в соответствии с его возрастными возможностями;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Включайте подростков в обсуждение семейных проблем;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Пусть Ваши дети участвуют в принятии решений, выслушивают и обсуждают мнение и советы родителей;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Требуйте от детей осмысленного поведения и старайтесь помочь им, чутко относясь к их запросам;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Проявляйте твердость, но заботьтесь о справедливости и последовательном </a:t>
            </a:r>
            <a:r>
              <a:rPr lang="ru-RU" smtClean="0"/>
              <a:t>соблюдении дисциплины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248</TotalTime>
  <Words>761</Words>
  <Application>Microsoft Office PowerPoint</Application>
  <PresentationFormat>Экран (4:3)</PresentationFormat>
  <Paragraphs>116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Характеристика стилей семейного             воспитания</vt:lpstr>
      <vt:lpstr>Слайд 2</vt:lpstr>
      <vt:lpstr>Демократический стиль</vt:lpstr>
      <vt:lpstr>Авторитарный стиль</vt:lpstr>
      <vt:lpstr>Либеральный стиль</vt:lpstr>
      <vt:lpstr>Индифферентный стиль</vt:lpstr>
      <vt:lpstr>Рекомендации родителям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стилей семейного воспитания</dc:title>
  <dc:creator>Администратор</dc:creator>
  <cp:lastModifiedBy>DNA7 X64</cp:lastModifiedBy>
  <cp:revision>25</cp:revision>
  <dcterms:created xsi:type="dcterms:W3CDTF">2016-01-17T03:31:57Z</dcterms:created>
  <dcterms:modified xsi:type="dcterms:W3CDTF">2016-01-18T21:28:51Z</dcterms:modified>
</cp:coreProperties>
</file>